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5" r:id="rId3"/>
    <p:sldId id="266" r:id="rId4"/>
    <p:sldId id="274" r:id="rId5"/>
    <p:sldId id="273" r:id="rId6"/>
    <p:sldId id="267" r:id="rId7"/>
    <p:sldId id="262" r:id="rId8"/>
    <p:sldId id="275" r:id="rId9"/>
    <p:sldId id="280" r:id="rId10"/>
    <p:sldId id="270" r:id="rId11"/>
    <p:sldId id="263" r:id="rId12"/>
    <p:sldId id="279" r:id="rId13"/>
    <p:sldId id="260" r:id="rId14"/>
    <p:sldId id="261" r:id="rId15"/>
    <p:sldId id="271" r:id="rId16"/>
    <p:sldId id="276" r:id="rId17"/>
    <p:sldId id="277" r:id="rId18"/>
    <p:sldId id="272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66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00AF19-727F-4C63-AD97-7542291B45F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E997B6E5-EB3B-4EFE-A347-CED1315FE8E7}">
      <dgm:prSet/>
      <dgm:spPr/>
      <dgm:t>
        <a:bodyPr/>
        <a:lstStyle/>
        <a:p>
          <a:r>
            <a:rPr lang="en-US"/>
            <a:t>Ho Yuen Sze, Anna</a:t>
          </a:r>
        </a:p>
      </dgm:t>
    </dgm:pt>
    <dgm:pt modelId="{CE8C1EED-2889-4E4E-B0F1-665BF634AB80}" type="parTrans" cxnId="{FFE75DAA-CC73-43DB-8E8F-4AFDD20E2947}">
      <dgm:prSet/>
      <dgm:spPr/>
      <dgm:t>
        <a:bodyPr/>
        <a:lstStyle/>
        <a:p>
          <a:endParaRPr lang="en-US"/>
        </a:p>
      </dgm:t>
    </dgm:pt>
    <dgm:pt modelId="{17D5EAF8-27D7-4C60-B107-6F8CA2AB266C}" type="sibTrans" cxnId="{FFE75DAA-CC73-43DB-8E8F-4AFDD20E2947}">
      <dgm:prSet/>
      <dgm:spPr/>
      <dgm:t>
        <a:bodyPr/>
        <a:lstStyle/>
        <a:p>
          <a:endParaRPr lang="en-US"/>
        </a:p>
      </dgm:t>
    </dgm:pt>
    <dgm:pt modelId="{4B2791B1-7D77-4278-99E1-FCF24A41443C}">
      <dgm:prSet/>
      <dgm:spPr/>
      <dgm:t>
        <a:bodyPr/>
        <a:lstStyle/>
        <a:p>
          <a:r>
            <a:rPr lang="en-US"/>
            <a:t>Lo Ricky</a:t>
          </a:r>
        </a:p>
      </dgm:t>
    </dgm:pt>
    <dgm:pt modelId="{DAF8F0BE-7F6B-4920-89BA-B1B37BDD8D83}" type="parTrans" cxnId="{B350171E-8193-42FD-9D57-F7F77F5EEBC2}">
      <dgm:prSet/>
      <dgm:spPr/>
      <dgm:t>
        <a:bodyPr/>
        <a:lstStyle/>
        <a:p>
          <a:endParaRPr lang="en-US"/>
        </a:p>
      </dgm:t>
    </dgm:pt>
    <dgm:pt modelId="{9185D4BE-E65B-48D4-87DC-3C0E9D2EEB14}" type="sibTrans" cxnId="{B350171E-8193-42FD-9D57-F7F77F5EEBC2}">
      <dgm:prSet/>
      <dgm:spPr/>
      <dgm:t>
        <a:bodyPr/>
        <a:lstStyle/>
        <a:p>
          <a:endParaRPr lang="en-US"/>
        </a:p>
      </dgm:t>
    </dgm:pt>
    <dgm:pt modelId="{620B9475-4739-4F0A-A186-93DD7C8362D8}">
      <dgm:prSet/>
      <dgm:spPr/>
      <dgm:t>
        <a:bodyPr/>
        <a:lstStyle/>
        <a:p>
          <a:r>
            <a:rPr lang="en-US"/>
            <a:t>Pun Priscilla Nga Ian</a:t>
          </a:r>
        </a:p>
      </dgm:t>
    </dgm:pt>
    <dgm:pt modelId="{24740A8C-F813-4099-9023-16DF9C17A236}" type="parTrans" cxnId="{9A1094D4-3C1E-4094-882F-56711D5E5EAB}">
      <dgm:prSet/>
      <dgm:spPr/>
      <dgm:t>
        <a:bodyPr/>
        <a:lstStyle/>
        <a:p>
          <a:endParaRPr lang="en-US"/>
        </a:p>
      </dgm:t>
    </dgm:pt>
    <dgm:pt modelId="{27F4EF61-6BC8-4C28-97CD-759EBD8F8746}" type="sibTrans" cxnId="{9A1094D4-3C1E-4094-882F-56711D5E5EAB}">
      <dgm:prSet/>
      <dgm:spPr/>
      <dgm:t>
        <a:bodyPr/>
        <a:lstStyle/>
        <a:p>
          <a:endParaRPr lang="en-US"/>
        </a:p>
      </dgm:t>
    </dgm:pt>
    <dgm:pt modelId="{5F1393B8-7884-44F1-B79C-F3904A29B0F7}">
      <dgm:prSet/>
      <dgm:spPr/>
      <dgm:t>
        <a:bodyPr/>
        <a:lstStyle/>
        <a:p>
          <a:r>
            <a:rPr lang="en-US"/>
            <a:t>Tengku Mohd Suhaimi Raja Abdullah</a:t>
          </a:r>
        </a:p>
      </dgm:t>
    </dgm:pt>
    <dgm:pt modelId="{A1CE8523-0B7C-4309-B130-830C7F65AC6B}" type="parTrans" cxnId="{DDBDD488-5BE7-4961-9826-57B8FEEA4F4F}">
      <dgm:prSet/>
      <dgm:spPr/>
      <dgm:t>
        <a:bodyPr/>
        <a:lstStyle/>
        <a:p>
          <a:endParaRPr lang="en-US"/>
        </a:p>
      </dgm:t>
    </dgm:pt>
    <dgm:pt modelId="{2F3802E7-8E42-409A-A1EC-80CCA2BE87C5}" type="sibTrans" cxnId="{DDBDD488-5BE7-4961-9826-57B8FEEA4F4F}">
      <dgm:prSet/>
      <dgm:spPr/>
      <dgm:t>
        <a:bodyPr/>
        <a:lstStyle/>
        <a:p>
          <a:endParaRPr lang="en-US"/>
        </a:p>
      </dgm:t>
    </dgm:pt>
    <dgm:pt modelId="{71B85AAB-556F-486E-A1D0-47FDBF2F1521}">
      <dgm:prSet/>
      <dgm:spPr/>
      <dgm:t>
        <a:bodyPr/>
        <a:lstStyle/>
        <a:p>
          <a:r>
            <a:rPr lang="en-US"/>
            <a:t>Tu Yi Chien</a:t>
          </a:r>
        </a:p>
      </dgm:t>
    </dgm:pt>
    <dgm:pt modelId="{D5C829BA-2730-44F7-9CDD-B49E019CDA58}" type="parTrans" cxnId="{2893E0CC-3063-45C7-85BF-5E61F3D5878A}">
      <dgm:prSet/>
      <dgm:spPr/>
      <dgm:t>
        <a:bodyPr/>
        <a:lstStyle/>
        <a:p>
          <a:endParaRPr lang="en-US"/>
        </a:p>
      </dgm:t>
    </dgm:pt>
    <dgm:pt modelId="{A60923BE-94E2-4A8A-87AE-A2D147E60B28}" type="sibTrans" cxnId="{2893E0CC-3063-45C7-85BF-5E61F3D5878A}">
      <dgm:prSet/>
      <dgm:spPr/>
      <dgm:t>
        <a:bodyPr/>
        <a:lstStyle/>
        <a:p>
          <a:endParaRPr lang="en-US"/>
        </a:p>
      </dgm:t>
    </dgm:pt>
    <dgm:pt modelId="{B01A7FF2-A7F0-4D3E-86A9-E3CE85DAD7BA}">
      <dgm:prSet/>
      <dgm:spPr/>
      <dgm:t>
        <a:bodyPr/>
        <a:lstStyle/>
        <a:p>
          <a:r>
            <a:rPr lang="en-US"/>
            <a:t>Yee Wai Man Jenny</a:t>
          </a:r>
        </a:p>
      </dgm:t>
    </dgm:pt>
    <dgm:pt modelId="{02B2D712-18FC-435E-A2EF-E5CE7887A204}" type="parTrans" cxnId="{25BF2B9D-1986-4D18-BF54-8604087D6C38}">
      <dgm:prSet/>
      <dgm:spPr/>
      <dgm:t>
        <a:bodyPr/>
        <a:lstStyle/>
        <a:p>
          <a:endParaRPr lang="en-US"/>
        </a:p>
      </dgm:t>
    </dgm:pt>
    <dgm:pt modelId="{846E0EE7-AA93-4553-909F-2829635C2B09}" type="sibTrans" cxnId="{25BF2B9D-1986-4D18-BF54-8604087D6C38}">
      <dgm:prSet/>
      <dgm:spPr/>
      <dgm:t>
        <a:bodyPr/>
        <a:lstStyle/>
        <a:p>
          <a:endParaRPr lang="en-US"/>
        </a:p>
      </dgm:t>
    </dgm:pt>
    <dgm:pt modelId="{5FB16359-DB69-4A3A-87AD-72279C5F70F0}">
      <dgm:prSet/>
      <dgm:spPr/>
      <dgm:t>
        <a:bodyPr/>
        <a:lstStyle/>
        <a:p>
          <a:r>
            <a:rPr lang="en-US"/>
            <a:t>Zhang Qiu</a:t>
          </a:r>
        </a:p>
      </dgm:t>
    </dgm:pt>
    <dgm:pt modelId="{820F0361-DA4B-4124-8D88-C20E32809028}" type="parTrans" cxnId="{E3557955-A755-49B5-A9E3-EBFB8F3DBF76}">
      <dgm:prSet/>
      <dgm:spPr/>
      <dgm:t>
        <a:bodyPr/>
        <a:lstStyle/>
        <a:p>
          <a:endParaRPr lang="en-US"/>
        </a:p>
      </dgm:t>
    </dgm:pt>
    <dgm:pt modelId="{4E615393-12B8-4460-972A-AD94B290C29F}" type="sibTrans" cxnId="{E3557955-A755-49B5-A9E3-EBFB8F3DBF76}">
      <dgm:prSet/>
      <dgm:spPr/>
      <dgm:t>
        <a:bodyPr/>
        <a:lstStyle/>
        <a:p>
          <a:endParaRPr lang="en-US"/>
        </a:p>
      </dgm:t>
    </dgm:pt>
    <dgm:pt modelId="{DCA72EAD-D52F-CF47-B18C-7076EC14CF8A}" type="pres">
      <dgm:prSet presAssocID="{9800AF19-727F-4C63-AD97-7542291B45F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21313DF-D4A5-284D-8245-332C2C4AB1AA}" type="pres">
      <dgm:prSet presAssocID="{E997B6E5-EB3B-4EFE-A347-CED1315FE8E7}" presName="thickLine" presStyleLbl="alignNode1" presStyleIdx="0" presStyleCnt="7"/>
      <dgm:spPr/>
    </dgm:pt>
    <dgm:pt modelId="{44B63BC2-B922-0F40-93CF-F5EEF7CD11B2}" type="pres">
      <dgm:prSet presAssocID="{E997B6E5-EB3B-4EFE-A347-CED1315FE8E7}" presName="horz1" presStyleCnt="0"/>
      <dgm:spPr/>
    </dgm:pt>
    <dgm:pt modelId="{F288F25E-1862-2B49-8035-3EBEDCEE8D37}" type="pres">
      <dgm:prSet presAssocID="{E997B6E5-EB3B-4EFE-A347-CED1315FE8E7}" presName="tx1" presStyleLbl="revTx" presStyleIdx="0" presStyleCnt="7"/>
      <dgm:spPr/>
      <dgm:t>
        <a:bodyPr/>
        <a:lstStyle/>
        <a:p>
          <a:endParaRPr lang="en-US"/>
        </a:p>
      </dgm:t>
    </dgm:pt>
    <dgm:pt modelId="{42575124-8830-E747-9835-F32E366D6AB3}" type="pres">
      <dgm:prSet presAssocID="{E997B6E5-EB3B-4EFE-A347-CED1315FE8E7}" presName="vert1" presStyleCnt="0"/>
      <dgm:spPr/>
    </dgm:pt>
    <dgm:pt modelId="{F0478CD2-CFF2-D04C-BBC3-63F27D32E691}" type="pres">
      <dgm:prSet presAssocID="{4B2791B1-7D77-4278-99E1-FCF24A41443C}" presName="thickLine" presStyleLbl="alignNode1" presStyleIdx="1" presStyleCnt="7"/>
      <dgm:spPr/>
    </dgm:pt>
    <dgm:pt modelId="{E1372069-BEF4-C746-959B-7F349E072671}" type="pres">
      <dgm:prSet presAssocID="{4B2791B1-7D77-4278-99E1-FCF24A41443C}" presName="horz1" presStyleCnt="0"/>
      <dgm:spPr/>
    </dgm:pt>
    <dgm:pt modelId="{E70DBC4C-6197-594F-A6A6-C743C346A3A9}" type="pres">
      <dgm:prSet presAssocID="{4B2791B1-7D77-4278-99E1-FCF24A41443C}" presName="tx1" presStyleLbl="revTx" presStyleIdx="1" presStyleCnt="7"/>
      <dgm:spPr/>
      <dgm:t>
        <a:bodyPr/>
        <a:lstStyle/>
        <a:p>
          <a:endParaRPr lang="en-US"/>
        </a:p>
      </dgm:t>
    </dgm:pt>
    <dgm:pt modelId="{B16AB849-A480-EB45-9344-7A84C34B97E2}" type="pres">
      <dgm:prSet presAssocID="{4B2791B1-7D77-4278-99E1-FCF24A41443C}" presName="vert1" presStyleCnt="0"/>
      <dgm:spPr/>
    </dgm:pt>
    <dgm:pt modelId="{ACBF539C-602E-134D-B0A4-66711CF3815E}" type="pres">
      <dgm:prSet presAssocID="{620B9475-4739-4F0A-A186-93DD7C8362D8}" presName="thickLine" presStyleLbl="alignNode1" presStyleIdx="2" presStyleCnt="7"/>
      <dgm:spPr/>
    </dgm:pt>
    <dgm:pt modelId="{8AB9090D-019F-3E47-A4B7-0E17AA08EA32}" type="pres">
      <dgm:prSet presAssocID="{620B9475-4739-4F0A-A186-93DD7C8362D8}" presName="horz1" presStyleCnt="0"/>
      <dgm:spPr/>
    </dgm:pt>
    <dgm:pt modelId="{1CD38820-2C84-8D4A-8CF2-3EE539EBD3CC}" type="pres">
      <dgm:prSet presAssocID="{620B9475-4739-4F0A-A186-93DD7C8362D8}" presName="tx1" presStyleLbl="revTx" presStyleIdx="2" presStyleCnt="7"/>
      <dgm:spPr/>
      <dgm:t>
        <a:bodyPr/>
        <a:lstStyle/>
        <a:p>
          <a:endParaRPr lang="en-US"/>
        </a:p>
      </dgm:t>
    </dgm:pt>
    <dgm:pt modelId="{7B243E57-87C4-F04A-B176-295EABA4789A}" type="pres">
      <dgm:prSet presAssocID="{620B9475-4739-4F0A-A186-93DD7C8362D8}" presName="vert1" presStyleCnt="0"/>
      <dgm:spPr/>
    </dgm:pt>
    <dgm:pt modelId="{CC51ADEE-4177-9F46-9ECF-88C31757FBA0}" type="pres">
      <dgm:prSet presAssocID="{5F1393B8-7884-44F1-B79C-F3904A29B0F7}" presName="thickLine" presStyleLbl="alignNode1" presStyleIdx="3" presStyleCnt="7"/>
      <dgm:spPr/>
    </dgm:pt>
    <dgm:pt modelId="{F9F7D9DE-F094-344F-B95A-5FE0731681E3}" type="pres">
      <dgm:prSet presAssocID="{5F1393B8-7884-44F1-B79C-F3904A29B0F7}" presName="horz1" presStyleCnt="0"/>
      <dgm:spPr/>
    </dgm:pt>
    <dgm:pt modelId="{E575ADA6-E4B9-EA42-92BB-DADFA07224B9}" type="pres">
      <dgm:prSet presAssocID="{5F1393B8-7884-44F1-B79C-F3904A29B0F7}" presName="tx1" presStyleLbl="revTx" presStyleIdx="3" presStyleCnt="7"/>
      <dgm:spPr/>
      <dgm:t>
        <a:bodyPr/>
        <a:lstStyle/>
        <a:p>
          <a:endParaRPr lang="en-US"/>
        </a:p>
      </dgm:t>
    </dgm:pt>
    <dgm:pt modelId="{B0148031-32DE-2547-ABC1-934A0461AE9B}" type="pres">
      <dgm:prSet presAssocID="{5F1393B8-7884-44F1-B79C-F3904A29B0F7}" presName="vert1" presStyleCnt="0"/>
      <dgm:spPr/>
    </dgm:pt>
    <dgm:pt modelId="{6E66296C-4731-2C42-8C98-95C803DED03D}" type="pres">
      <dgm:prSet presAssocID="{71B85AAB-556F-486E-A1D0-47FDBF2F1521}" presName="thickLine" presStyleLbl="alignNode1" presStyleIdx="4" presStyleCnt="7"/>
      <dgm:spPr/>
    </dgm:pt>
    <dgm:pt modelId="{F1625808-D61D-1540-AB74-BC47206C92A9}" type="pres">
      <dgm:prSet presAssocID="{71B85AAB-556F-486E-A1D0-47FDBF2F1521}" presName="horz1" presStyleCnt="0"/>
      <dgm:spPr/>
    </dgm:pt>
    <dgm:pt modelId="{3FDA8C96-4E95-6A44-8F4A-21A2BEBAEE2F}" type="pres">
      <dgm:prSet presAssocID="{71B85AAB-556F-486E-A1D0-47FDBF2F1521}" presName="tx1" presStyleLbl="revTx" presStyleIdx="4" presStyleCnt="7"/>
      <dgm:spPr/>
      <dgm:t>
        <a:bodyPr/>
        <a:lstStyle/>
        <a:p>
          <a:endParaRPr lang="en-US"/>
        </a:p>
      </dgm:t>
    </dgm:pt>
    <dgm:pt modelId="{CC44F5A4-267B-4043-A218-9CB9346F039B}" type="pres">
      <dgm:prSet presAssocID="{71B85AAB-556F-486E-A1D0-47FDBF2F1521}" presName="vert1" presStyleCnt="0"/>
      <dgm:spPr/>
    </dgm:pt>
    <dgm:pt modelId="{B64FD71F-DA2C-5145-91E8-DADE8EAB5884}" type="pres">
      <dgm:prSet presAssocID="{B01A7FF2-A7F0-4D3E-86A9-E3CE85DAD7BA}" presName="thickLine" presStyleLbl="alignNode1" presStyleIdx="5" presStyleCnt="7"/>
      <dgm:spPr/>
    </dgm:pt>
    <dgm:pt modelId="{4AA1BCEA-C92D-7344-9745-43F34FAB8487}" type="pres">
      <dgm:prSet presAssocID="{B01A7FF2-A7F0-4D3E-86A9-E3CE85DAD7BA}" presName="horz1" presStyleCnt="0"/>
      <dgm:spPr/>
    </dgm:pt>
    <dgm:pt modelId="{14B8C6E2-E586-A640-9CA1-B0325D340F08}" type="pres">
      <dgm:prSet presAssocID="{B01A7FF2-A7F0-4D3E-86A9-E3CE85DAD7BA}" presName="tx1" presStyleLbl="revTx" presStyleIdx="5" presStyleCnt="7"/>
      <dgm:spPr/>
      <dgm:t>
        <a:bodyPr/>
        <a:lstStyle/>
        <a:p>
          <a:endParaRPr lang="en-US"/>
        </a:p>
      </dgm:t>
    </dgm:pt>
    <dgm:pt modelId="{DC4916FA-FFF5-BF4B-8E2B-C77306D1D5A6}" type="pres">
      <dgm:prSet presAssocID="{B01A7FF2-A7F0-4D3E-86A9-E3CE85DAD7BA}" presName="vert1" presStyleCnt="0"/>
      <dgm:spPr/>
    </dgm:pt>
    <dgm:pt modelId="{195C2E09-82A2-1945-AA65-867AB569DADA}" type="pres">
      <dgm:prSet presAssocID="{5FB16359-DB69-4A3A-87AD-72279C5F70F0}" presName="thickLine" presStyleLbl="alignNode1" presStyleIdx="6" presStyleCnt="7"/>
      <dgm:spPr/>
    </dgm:pt>
    <dgm:pt modelId="{6504BF49-CBDD-BF47-AF35-9E999CE65949}" type="pres">
      <dgm:prSet presAssocID="{5FB16359-DB69-4A3A-87AD-72279C5F70F0}" presName="horz1" presStyleCnt="0"/>
      <dgm:spPr/>
    </dgm:pt>
    <dgm:pt modelId="{45C90045-427D-B645-904E-AF665E6929B6}" type="pres">
      <dgm:prSet presAssocID="{5FB16359-DB69-4A3A-87AD-72279C5F70F0}" presName="tx1" presStyleLbl="revTx" presStyleIdx="6" presStyleCnt="7"/>
      <dgm:spPr/>
      <dgm:t>
        <a:bodyPr/>
        <a:lstStyle/>
        <a:p>
          <a:endParaRPr lang="en-US"/>
        </a:p>
      </dgm:t>
    </dgm:pt>
    <dgm:pt modelId="{5DADE476-F5DE-CD4B-9CF3-C7E4EE6F18F3}" type="pres">
      <dgm:prSet presAssocID="{5FB16359-DB69-4A3A-87AD-72279C5F70F0}" presName="vert1" presStyleCnt="0"/>
      <dgm:spPr/>
    </dgm:pt>
  </dgm:ptLst>
  <dgm:cxnLst>
    <dgm:cxn modelId="{E3557955-A755-49B5-A9E3-EBFB8F3DBF76}" srcId="{9800AF19-727F-4C63-AD97-7542291B45FE}" destId="{5FB16359-DB69-4A3A-87AD-72279C5F70F0}" srcOrd="6" destOrd="0" parTransId="{820F0361-DA4B-4124-8D88-C20E32809028}" sibTransId="{4E615393-12B8-4460-972A-AD94B290C29F}"/>
    <dgm:cxn modelId="{3AC5C92D-25BB-B94A-8732-A6775BE4CBA8}" type="presOf" srcId="{E997B6E5-EB3B-4EFE-A347-CED1315FE8E7}" destId="{F288F25E-1862-2B49-8035-3EBEDCEE8D37}" srcOrd="0" destOrd="0" presId="urn:microsoft.com/office/officeart/2008/layout/LinedList"/>
    <dgm:cxn modelId="{2BE32BDE-FEEB-3F4D-BD86-4B922A705685}" type="presOf" srcId="{5FB16359-DB69-4A3A-87AD-72279C5F70F0}" destId="{45C90045-427D-B645-904E-AF665E6929B6}" srcOrd="0" destOrd="0" presId="urn:microsoft.com/office/officeart/2008/layout/LinedList"/>
    <dgm:cxn modelId="{1C0DF853-D51D-5F46-8CA6-6E58F2023AC9}" type="presOf" srcId="{5F1393B8-7884-44F1-B79C-F3904A29B0F7}" destId="{E575ADA6-E4B9-EA42-92BB-DADFA07224B9}" srcOrd="0" destOrd="0" presId="urn:microsoft.com/office/officeart/2008/layout/LinedList"/>
    <dgm:cxn modelId="{25BF2B9D-1986-4D18-BF54-8604087D6C38}" srcId="{9800AF19-727F-4C63-AD97-7542291B45FE}" destId="{B01A7FF2-A7F0-4D3E-86A9-E3CE85DAD7BA}" srcOrd="5" destOrd="0" parTransId="{02B2D712-18FC-435E-A2EF-E5CE7887A204}" sibTransId="{846E0EE7-AA93-4553-909F-2829635C2B09}"/>
    <dgm:cxn modelId="{CF9DE530-9DE1-D241-9504-85293B624ECD}" type="presOf" srcId="{B01A7FF2-A7F0-4D3E-86A9-E3CE85DAD7BA}" destId="{14B8C6E2-E586-A640-9CA1-B0325D340F08}" srcOrd="0" destOrd="0" presId="urn:microsoft.com/office/officeart/2008/layout/LinedList"/>
    <dgm:cxn modelId="{2893E0CC-3063-45C7-85BF-5E61F3D5878A}" srcId="{9800AF19-727F-4C63-AD97-7542291B45FE}" destId="{71B85AAB-556F-486E-A1D0-47FDBF2F1521}" srcOrd="4" destOrd="0" parTransId="{D5C829BA-2730-44F7-9CDD-B49E019CDA58}" sibTransId="{A60923BE-94E2-4A8A-87AE-A2D147E60B28}"/>
    <dgm:cxn modelId="{9C46EE5D-5D3E-F646-895A-385A798512A5}" type="presOf" srcId="{4B2791B1-7D77-4278-99E1-FCF24A41443C}" destId="{E70DBC4C-6197-594F-A6A6-C743C346A3A9}" srcOrd="0" destOrd="0" presId="urn:microsoft.com/office/officeart/2008/layout/LinedList"/>
    <dgm:cxn modelId="{BCF1E24A-323D-9D4B-B00D-CF6F8408A2BB}" type="presOf" srcId="{71B85AAB-556F-486E-A1D0-47FDBF2F1521}" destId="{3FDA8C96-4E95-6A44-8F4A-21A2BEBAEE2F}" srcOrd="0" destOrd="0" presId="urn:microsoft.com/office/officeart/2008/layout/LinedList"/>
    <dgm:cxn modelId="{FFE75DAA-CC73-43DB-8E8F-4AFDD20E2947}" srcId="{9800AF19-727F-4C63-AD97-7542291B45FE}" destId="{E997B6E5-EB3B-4EFE-A347-CED1315FE8E7}" srcOrd="0" destOrd="0" parTransId="{CE8C1EED-2889-4E4E-B0F1-665BF634AB80}" sibTransId="{17D5EAF8-27D7-4C60-B107-6F8CA2AB266C}"/>
    <dgm:cxn modelId="{96B73483-F0A1-E040-9AFC-B081D1607B22}" type="presOf" srcId="{9800AF19-727F-4C63-AD97-7542291B45FE}" destId="{DCA72EAD-D52F-CF47-B18C-7076EC14CF8A}" srcOrd="0" destOrd="0" presId="urn:microsoft.com/office/officeart/2008/layout/LinedList"/>
    <dgm:cxn modelId="{DDBDD488-5BE7-4961-9826-57B8FEEA4F4F}" srcId="{9800AF19-727F-4C63-AD97-7542291B45FE}" destId="{5F1393B8-7884-44F1-B79C-F3904A29B0F7}" srcOrd="3" destOrd="0" parTransId="{A1CE8523-0B7C-4309-B130-830C7F65AC6B}" sibTransId="{2F3802E7-8E42-409A-A1EC-80CCA2BE87C5}"/>
    <dgm:cxn modelId="{B350171E-8193-42FD-9D57-F7F77F5EEBC2}" srcId="{9800AF19-727F-4C63-AD97-7542291B45FE}" destId="{4B2791B1-7D77-4278-99E1-FCF24A41443C}" srcOrd="1" destOrd="0" parTransId="{DAF8F0BE-7F6B-4920-89BA-B1B37BDD8D83}" sibTransId="{9185D4BE-E65B-48D4-87DC-3C0E9D2EEB14}"/>
    <dgm:cxn modelId="{52821B8A-CBAB-C141-97F5-A2D469758839}" type="presOf" srcId="{620B9475-4739-4F0A-A186-93DD7C8362D8}" destId="{1CD38820-2C84-8D4A-8CF2-3EE539EBD3CC}" srcOrd="0" destOrd="0" presId="urn:microsoft.com/office/officeart/2008/layout/LinedList"/>
    <dgm:cxn modelId="{9A1094D4-3C1E-4094-882F-56711D5E5EAB}" srcId="{9800AF19-727F-4C63-AD97-7542291B45FE}" destId="{620B9475-4739-4F0A-A186-93DD7C8362D8}" srcOrd="2" destOrd="0" parTransId="{24740A8C-F813-4099-9023-16DF9C17A236}" sibTransId="{27F4EF61-6BC8-4C28-97CD-759EBD8F8746}"/>
    <dgm:cxn modelId="{FE1A9823-8D3C-964E-8E21-727111C6BCF3}" type="presParOf" srcId="{DCA72EAD-D52F-CF47-B18C-7076EC14CF8A}" destId="{E21313DF-D4A5-284D-8245-332C2C4AB1AA}" srcOrd="0" destOrd="0" presId="urn:microsoft.com/office/officeart/2008/layout/LinedList"/>
    <dgm:cxn modelId="{04A0F0FC-B4EC-0048-8AE5-DFE158FF4609}" type="presParOf" srcId="{DCA72EAD-D52F-CF47-B18C-7076EC14CF8A}" destId="{44B63BC2-B922-0F40-93CF-F5EEF7CD11B2}" srcOrd="1" destOrd="0" presId="urn:microsoft.com/office/officeart/2008/layout/LinedList"/>
    <dgm:cxn modelId="{B3981138-61C8-4044-8D0A-97779A064A8A}" type="presParOf" srcId="{44B63BC2-B922-0F40-93CF-F5EEF7CD11B2}" destId="{F288F25E-1862-2B49-8035-3EBEDCEE8D37}" srcOrd="0" destOrd="0" presId="urn:microsoft.com/office/officeart/2008/layout/LinedList"/>
    <dgm:cxn modelId="{0ABBFC9A-8F94-834E-ABCC-46D6C3ACCC16}" type="presParOf" srcId="{44B63BC2-B922-0F40-93CF-F5EEF7CD11B2}" destId="{42575124-8830-E747-9835-F32E366D6AB3}" srcOrd="1" destOrd="0" presId="urn:microsoft.com/office/officeart/2008/layout/LinedList"/>
    <dgm:cxn modelId="{F2579D0A-313E-6D4A-98A4-80540B11E74B}" type="presParOf" srcId="{DCA72EAD-D52F-CF47-B18C-7076EC14CF8A}" destId="{F0478CD2-CFF2-D04C-BBC3-63F27D32E691}" srcOrd="2" destOrd="0" presId="urn:microsoft.com/office/officeart/2008/layout/LinedList"/>
    <dgm:cxn modelId="{F6B7C176-C435-7640-8CF8-3907632B28C6}" type="presParOf" srcId="{DCA72EAD-D52F-CF47-B18C-7076EC14CF8A}" destId="{E1372069-BEF4-C746-959B-7F349E072671}" srcOrd="3" destOrd="0" presId="urn:microsoft.com/office/officeart/2008/layout/LinedList"/>
    <dgm:cxn modelId="{018CC366-7BEB-0446-9AAF-812F3B56E6FA}" type="presParOf" srcId="{E1372069-BEF4-C746-959B-7F349E072671}" destId="{E70DBC4C-6197-594F-A6A6-C743C346A3A9}" srcOrd="0" destOrd="0" presId="urn:microsoft.com/office/officeart/2008/layout/LinedList"/>
    <dgm:cxn modelId="{80EB7A32-D6C5-6F45-A4CA-D7919D8E8E8C}" type="presParOf" srcId="{E1372069-BEF4-C746-959B-7F349E072671}" destId="{B16AB849-A480-EB45-9344-7A84C34B97E2}" srcOrd="1" destOrd="0" presId="urn:microsoft.com/office/officeart/2008/layout/LinedList"/>
    <dgm:cxn modelId="{EF6BD37F-9B4A-6B45-9B93-FC8813D61A32}" type="presParOf" srcId="{DCA72EAD-D52F-CF47-B18C-7076EC14CF8A}" destId="{ACBF539C-602E-134D-B0A4-66711CF3815E}" srcOrd="4" destOrd="0" presId="urn:microsoft.com/office/officeart/2008/layout/LinedList"/>
    <dgm:cxn modelId="{385189BE-E1A0-994B-A568-DFA6773A78B3}" type="presParOf" srcId="{DCA72EAD-D52F-CF47-B18C-7076EC14CF8A}" destId="{8AB9090D-019F-3E47-A4B7-0E17AA08EA32}" srcOrd="5" destOrd="0" presId="urn:microsoft.com/office/officeart/2008/layout/LinedList"/>
    <dgm:cxn modelId="{5C592976-FC46-474B-B460-9D2EF9F1D7B6}" type="presParOf" srcId="{8AB9090D-019F-3E47-A4B7-0E17AA08EA32}" destId="{1CD38820-2C84-8D4A-8CF2-3EE539EBD3CC}" srcOrd="0" destOrd="0" presId="urn:microsoft.com/office/officeart/2008/layout/LinedList"/>
    <dgm:cxn modelId="{C5AC4209-FFC6-6C4C-8E7F-73FB9D603B5B}" type="presParOf" srcId="{8AB9090D-019F-3E47-A4B7-0E17AA08EA32}" destId="{7B243E57-87C4-F04A-B176-295EABA4789A}" srcOrd="1" destOrd="0" presId="urn:microsoft.com/office/officeart/2008/layout/LinedList"/>
    <dgm:cxn modelId="{55E52475-4B3D-9740-ABAC-A5A86DE6E8A5}" type="presParOf" srcId="{DCA72EAD-D52F-CF47-B18C-7076EC14CF8A}" destId="{CC51ADEE-4177-9F46-9ECF-88C31757FBA0}" srcOrd="6" destOrd="0" presId="urn:microsoft.com/office/officeart/2008/layout/LinedList"/>
    <dgm:cxn modelId="{B3655917-6AA1-964C-9941-320381D13AE8}" type="presParOf" srcId="{DCA72EAD-D52F-CF47-B18C-7076EC14CF8A}" destId="{F9F7D9DE-F094-344F-B95A-5FE0731681E3}" srcOrd="7" destOrd="0" presId="urn:microsoft.com/office/officeart/2008/layout/LinedList"/>
    <dgm:cxn modelId="{8C511680-28BD-8F4F-B8E9-CEE6B574067D}" type="presParOf" srcId="{F9F7D9DE-F094-344F-B95A-5FE0731681E3}" destId="{E575ADA6-E4B9-EA42-92BB-DADFA07224B9}" srcOrd="0" destOrd="0" presId="urn:microsoft.com/office/officeart/2008/layout/LinedList"/>
    <dgm:cxn modelId="{02DFAA8F-6287-3A4B-BE6C-33E9BA66123F}" type="presParOf" srcId="{F9F7D9DE-F094-344F-B95A-5FE0731681E3}" destId="{B0148031-32DE-2547-ABC1-934A0461AE9B}" srcOrd="1" destOrd="0" presId="urn:microsoft.com/office/officeart/2008/layout/LinedList"/>
    <dgm:cxn modelId="{031F7785-31EF-E147-A6A6-D0C18477AD9F}" type="presParOf" srcId="{DCA72EAD-D52F-CF47-B18C-7076EC14CF8A}" destId="{6E66296C-4731-2C42-8C98-95C803DED03D}" srcOrd="8" destOrd="0" presId="urn:microsoft.com/office/officeart/2008/layout/LinedList"/>
    <dgm:cxn modelId="{304EC16F-CB5B-D94E-8DF2-6656F8EFA3A3}" type="presParOf" srcId="{DCA72EAD-D52F-CF47-B18C-7076EC14CF8A}" destId="{F1625808-D61D-1540-AB74-BC47206C92A9}" srcOrd="9" destOrd="0" presId="urn:microsoft.com/office/officeart/2008/layout/LinedList"/>
    <dgm:cxn modelId="{8DF61AF1-39D4-1749-8EB9-AAA1D562996E}" type="presParOf" srcId="{F1625808-D61D-1540-AB74-BC47206C92A9}" destId="{3FDA8C96-4E95-6A44-8F4A-21A2BEBAEE2F}" srcOrd="0" destOrd="0" presId="urn:microsoft.com/office/officeart/2008/layout/LinedList"/>
    <dgm:cxn modelId="{1A0B4003-6A22-2C44-B84E-0CFBCBFEF232}" type="presParOf" srcId="{F1625808-D61D-1540-AB74-BC47206C92A9}" destId="{CC44F5A4-267B-4043-A218-9CB9346F039B}" srcOrd="1" destOrd="0" presId="urn:microsoft.com/office/officeart/2008/layout/LinedList"/>
    <dgm:cxn modelId="{9417F7D7-DC8E-6249-B433-7FEFE75F95C7}" type="presParOf" srcId="{DCA72EAD-D52F-CF47-B18C-7076EC14CF8A}" destId="{B64FD71F-DA2C-5145-91E8-DADE8EAB5884}" srcOrd="10" destOrd="0" presId="urn:microsoft.com/office/officeart/2008/layout/LinedList"/>
    <dgm:cxn modelId="{16C7B04D-4C1B-F84E-AB2D-44282C9CC7EC}" type="presParOf" srcId="{DCA72EAD-D52F-CF47-B18C-7076EC14CF8A}" destId="{4AA1BCEA-C92D-7344-9745-43F34FAB8487}" srcOrd="11" destOrd="0" presId="urn:microsoft.com/office/officeart/2008/layout/LinedList"/>
    <dgm:cxn modelId="{CFB3D2B0-5000-BF48-82FA-1D5F0FF3B4B6}" type="presParOf" srcId="{4AA1BCEA-C92D-7344-9745-43F34FAB8487}" destId="{14B8C6E2-E586-A640-9CA1-B0325D340F08}" srcOrd="0" destOrd="0" presId="urn:microsoft.com/office/officeart/2008/layout/LinedList"/>
    <dgm:cxn modelId="{012C99EB-BA35-5F44-BAAB-9C32F6834F50}" type="presParOf" srcId="{4AA1BCEA-C92D-7344-9745-43F34FAB8487}" destId="{DC4916FA-FFF5-BF4B-8E2B-C77306D1D5A6}" srcOrd="1" destOrd="0" presId="urn:microsoft.com/office/officeart/2008/layout/LinedList"/>
    <dgm:cxn modelId="{28C1769F-C19F-6A42-8DBA-BE90C0FB6BE1}" type="presParOf" srcId="{DCA72EAD-D52F-CF47-B18C-7076EC14CF8A}" destId="{195C2E09-82A2-1945-AA65-867AB569DADA}" srcOrd="12" destOrd="0" presId="urn:microsoft.com/office/officeart/2008/layout/LinedList"/>
    <dgm:cxn modelId="{4C73667F-1D6A-A543-9309-971B017F053E}" type="presParOf" srcId="{DCA72EAD-D52F-CF47-B18C-7076EC14CF8A}" destId="{6504BF49-CBDD-BF47-AF35-9E999CE65949}" srcOrd="13" destOrd="0" presId="urn:microsoft.com/office/officeart/2008/layout/LinedList"/>
    <dgm:cxn modelId="{1EECDCEE-DB5F-9D49-811F-9E654438A86B}" type="presParOf" srcId="{6504BF49-CBDD-BF47-AF35-9E999CE65949}" destId="{45C90045-427D-B645-904E-AF665E6929B6}" srcOrd="0" destOrd="0" presId="urn:microsoft.com/office/officeart/2008/layout/LinedList"/>
    <dgm:cxn modelId="{42C977AB-EEDA-4F4F-B4E6-B3DA7C96CEBE}" type="presParOf" srcId="{6504BF49-CBDD-BF47-AF35-9E999CE65949}" destId="{5DADE476-F5DE-CD4B-9CF3-C7E4EE6F18F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A34E11-4725-534C-AA21-6E09757E234F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A576DF66-F89F-E34B-84D4-5FD00C797BF4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Student Support Services</a:t>
          </a:r>
        </a:p>
      </dgm:t>
    </dgm:pt>
    <dgm:pt modelId="{20C6F79E-A245-3442-B5F5-AF4F6F1097E6}" type="parTrans" cxnId="{67C7F404-FDCA-0245-8CF8-F8ACBBCE3857}">
      <dgm:prSet/>
      <dgm:spPr/>
      <dgm:t>
        <a:bodyPr/>
        <a:lstStyle/>
        <a:p>
          <a:endParaRPr lang="en-US"/>
        </a:p>
      </dgm:t>
    </dgm:pt>
    <dgm:pt modelId="{53FCD426-EFA1-224C-987F-4C7E87BEE807}" type="sibTrans" cxnId="{67C7F404-FDCA-0245-8CF8-F8ACBBCE3857}">
      <dgm:prSet/>
      <dgm:spPr/>
      <dgm:t>
        <a:bodyPr/>
        <a:lstStyle/>
        <a:p>
          <a:endParaRPr lang="en-US"/>
        </a:p>
      </dgm:t>
    </dgm:pt>
    <dgm:pt modelId="{AF6F0BDC-B7B0-A145-B308-A063F93DF023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Information Technology Services</a:t>
          </a:r>
        </a:p>
      </dgm:t>
    </dgm:pt>
    <dgm:pt modelId="{C3F5A985-5B98-7D45-A35A-F37AB688A83A}" type="parTrans" cxnId="{E18AD16B-1D47-3542-B5F3-AC64544E9FEC}">
      <dgm:prSet/>
      <dgm:spPr/>
      <dgm:t>
        <a:bodyPr/>
        <a:lstStyle/>
        <a:p>
          <a:endParaRPr lang="en-US"/>
        </a:p>
      </dgm:t>
    </dgm:pt>
    <dgm:pt modelId="{EEE8F9B0-4A0E-0344-B587-DE7848176818}" type="sibTrans" cxnId="{E18AD16B-1D47-3542-B5F3-AC64544E9FEC}">
      <dgm:prSet/>
      <dgm:spPr/>
      <dgm:t>
        <a:bodyPr/>
        <a:lstStyle/>
        <a:p>
          <a:endParaRPr lang="en-US"/>
        </a:p>
      </dgm:t>
    </dgm:pt>
    <dgm:pt modelId="{00EB9E2A-9E30-5D4E-85C7-AB0140EAA45E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dirty="0"/>
            <a:t>Museum or the University Publisher</a:t>
          </a:r>
        </a:p>
      </dgm:t>
    </dgm:pt>
    <dgm:pt modelId="{EF059F6C-C5D3-3847-AAB5-CD7DA28F6B97}" type="parTrans" cxnId="{2FBF90DE-97B2-8745-A313-D65839B4A357}">
      <dgm:prSet/>
      <dgm:spPr/>
      <dgm:t>
        <a:bodyPr/>
        <a:lstStyle/>
        <a:p>
          <a:endParaRPr lang="en-US"/>
        </a:p>
      </dgm:t>
    </dgm:pt>
    <dgm:pt modelId="{E7C10136-FBC9-4B42-99B5-958FC7968CF5}" type="sibTrans" cxnId="{2FBF90DE-97B2-8745-A313-D65839B4A357}">
      <dgm:prSet/>
      <dgm:spPr/>
      <dgm:t>
        <a:bodyPr/>
        <a:lstStyle/>
        <a:p>
          <a:endParaRPr lang="en-US"/>
        </a:p>
      </dgm:t>
    </dgm:pt>
    <dgm:pt modelId="{503D4A2D-2A16-D941-A66B-A6AA19F9F23A}" type="pres">
      <dgm:prSet presAssocID="{26A34E11-4725-534C-AA21-6E09757E234F}" presName="linearFlow" presStyleCnt="0">
        <dgm:presLayoutVars>
          <dgm:dir/>
          <dgm:resizeHandles val="exact"/>
        </dgm:presLayoutVars>
      </dgm:prSet>
      <dgm:spPr/>
    </dgm:pt>
    <dgm:pt modelId="{4FCB6D34-9583-0A48-A9D6-7EC9180DF2FE}" type="pres">
      <dgm:prSet presAssocID="{A576DF66-F89F-E34B-84D4-5FD00C797BF4}" presName="composite" presStyleCnt="0"/>
      <dgm:spPr/>
    </dgm:pt>
    <dgm:pt modelId="{619BF891-85C6-614F-90E2-764D4C6AF0FF}" type="pres">
      <dgm:prSet presAssocID="{A576DF66-F89F-E34B-84D4-5FD00C797BF4}" presName="imgShp" presStyleLbl="fgImgPlace1" presStyleIdx="0" presStyleCnt="3"/>
      <dgm:spPr/>
    </dgm:pt>
    <dgm:pt modelId="{804E597A-74F6-6342-AE72-8E8D7301BEA6}" type="pres">
      <dgm:prSet presAssocID="{A576DF66-F89F-E34B-84D4-5FD00C797BF4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B7CA7A-9871-0D4E-B350-0C7E7F3B7DB9}" type="pres">
      <dgm:prSet presAssocID="{53FCD426-EFA1-224C-987F-4C7E87BEE807}" presName="spacing" presStyleCnt="0"/>
      <dgm:spPr/>
    </dgm:pt>
    <dgm:pt modelId="{30102C12-4B33-1646-A429-30B2E880DE7E}" type="pres">
      <dgm:prSet presAssocID="{AF6F0BDC-B7B0-A145-B308-A063F93DF023}" presName="composite" presStyleCnt="0"/>
      <dgm:spPr/>
    </dgm:pt>
    <dgm:pt modelId="{03B8C210-619A-9840-9A11-FF2F185248D3}" type="pres">
      <dgm:prSet presAssocID="{AF6F0BDC-B7B0-A145-B308-A063F93DF023}" presName="imgShp" presStyleLbl="fgImgPlace1" presStyleIdx="1" presStyleCnt="3"/>
      <dgm:spPr/>
    </dgm:pt>
    <dgm:pt modelId="{0E7DF3FE-5F7F-AD49-AE92-D3F6B7D1646B}" type="pres">
      <dgm:prSet presAssocID="{AF6F0BDC-B7B0-A145-B308-A063F93DF02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83D5B2-5FF4-7F44-988A-5B42AE216423}" type="pres">
      <dgm:prSet presAssocID="{EEE8F9B0-4A0E-0344-B587-DE7848176818}" presName="spacing" presStyleCnt="0"/>
      <dgm:spPr/>
    </dgm:pt>
    <dgm:pt modelId="{F3B4DDB6-904C-924A-A220-A70108F8F60F}" type="pres">
      <dgm:prSet presAssocID="{00EB9E2A-9E30-5D4E-85C7-AB0140EAA45E}" presName="composite" presStyleCnt="0"/>
      <dgm:spPr/>
    </dgm:pt>
    <dgm:pt modelId="{BA6E18CC-1523-D941-8956-F63E1358502A}" type="pres">
      <dgm:prSet presAssocID="{00EB9E2A-9E30-5D4E-85C7-AB0140EAA45E}" presName="imgShp" presStyleLbl="fgImgPlace1" presStyleIdx="2" presStyleCnt="3"/>
      <dgm:spPr/>
    </dgm:pt>
    <dgm:pt modelId="{45E46724-23B3-C542-A185-AA2CD43D14CD}" type="pres">
      <dgm:prSet presAssocID="{00EB9E2A-9E30-5D4E-85C7-AB0140EAA45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7C7F404-FDCA-0245-8CF8-F8ACBBCE3857}" srcId="{26A34E11-4725-534C-AA21-6E09757E234F}" destId="{A576DF66-F89F-E34B-84D4-5FD00C797BF4}" srcOrd="0" destOrd="0" parTransId="{20C6F79E-A245-3442-B5F5-AF4F6F1097E6}" sibTransId="{53FCD426-EFA1-224C-987F-4C7E87BEE807}"/>
    <dgm:cxn modelId="{24CDE035-6C9E-5B4A-9E65-1D4680CDF4BA}" type="presOf" srcId="{00EB9E2A-9E30-5D4E-85C7-AB0140EAA45E}" destId="{45E46724-23B3-C542-A185-AA2CD43D14CD}" srcOrd="0" destOrd="0" presId="urn:microsoft.com/office/officeart/2005/8/layout/vList3"/>
    <dgm:cxn modelId="{0E564CE7-F628-784C-9E21-71202E579B39}" type="presOf" srcId="{26A34E11-4725-534C-AA21-6E09757E234F}" destId="{503D4A2D-2A16-D941-A66B-A6AA19F9F23A}" srcOrd="0" destOrd="0" presId="urn:microsoft.com/office/officeart/2005/8/layout/vList3"/>
    <dgm:cxn modelId="{857D64D7-DF4B-024F-BB7B-493431AA3A6D}" type="presOf" srcId="{AF6F0BDC-B7B0-A145-B308-A063F93DF023}" destId="{0E7DF3FE-5F7F-AD49-AE92-D3F6B7D1646B}" srcOrd="0" destOrd="0" presId="urn:microsoft.com/office/officeart/2005/8/layout/vList3"/>
    <dgm:cxn modelId="{E7F672A6-3E65-804A-8C04-A5438A2BC9BC}" type="presOf" srcId="{A576DF66-F89F-E34B-84D4-5FD00C797BF4}" destId="{804E597A-74F6-6342-AE72-8E8D7301BEA6}" srcOrd="0" destOrd="0" presId="urn:microsoft.com/office/officeart/2005/8/layout/vList3"/>
    <dgm:cxn modelId="{2FBF90DE-97B2-8745-A313-D65839B4A357}" srcId="{26A34E11-4725-534C-AA21-6E09757E234F}" destId="{00EB9E2A-9E30-5D4E-85C7-AB0140EAA45E}" srcOrd="2" destOrd="0" parTransId="{EF059F6C-C5D3-3847-AAB5-CD7DA28F6B97}" sibTransId="{E7C10136-FBC9-4B42-99B5-958FC7968CF5}"/>
    <dgm:cxn modelId="{E18AD16B-1D47-3542-B5F3-AC64544E9FEC}" srcId="{26A34E11-4725-534C-AA21-6E09757E234F}" destId="{AF6F0BDC-B7B0-A145-B308-A063F93DF023}" srcOrd="1" destOrd="0" parTransId="{C3F5A985-5B98-7D45-A35A-F37AB688A83A}" sibTransId="{EEE8F9B0-4A0E-0344-B587-DE7848176818}"/>
    <dgm:cxn modelId="{D44AABE2-EEA9-F247-BBC9-ACF46C3DD9E1}" type="presParOf" srcId="{503D4A2D-2A16-D941-A66B-A6AA19F9F23A}" destId="{4FCB6D34-9583-0A48-A9D6-7EC9180DF2FE}" srcOrd="0" destOrd="0" presId="urn:microsoft.com/office/officeart/2005/8/layout/vList3"/>
    <dgm:cxn modelId="{1791D184-94B0-D240-B26C-B8D484713091}" type="presParOf" srcId="{4FCB6D34-9583-0A48-A9D6-7EC9180DF2FE}" destId="{619BF891-85C6-614F-90E2-764D4C6AF0FF}" srcOrd="0" destOrd="0" presId="urn:microsoft.com/office/officeart/2005/8/layout/vList3"/>
    <dgm:cxn modelId="{6D6FD0A9-BFFB-844B-8D47-EA2B6475B6C5}" type="presParOf" srcId="{4FCB6D34-9583-0A48-A9D6-7EC9180DF2FE}" destId="{804E597A-74F6-6342-AE72-8E8D7301BEA6}" srcOrd="1" destOrd="0" presId="urn:microsoft.com/office/officeart/2005/8/layout/vList3"/>
    <dgm:cxn modelId="{399E11B3-840C-A74C-B1DC-329AF702D6A9}" type="presParOf" srcId="{503D4A2D-2A16-D941-A66B-A6AA19F9F23A}" destId="{64B7CA7A-9871-0D4E-B350-0C7E7F3B7DB9}" srcOrd="1" destOrd="0" presId="urn:microsoft.com/office/officeart/2005/8/layout/vList3"/>
    <dgm:cxn modelId="{35E66554-EB08-A141-9F01-111D295CCDFC}" type="presParOf" srcId="{503D4A2D-2A16-D941-A66B-A6AA19F9F23A}" destId="{30102C12-4B33-1646-A429-30B2E880DE7E}" srcOrd="2" destOrd="0" presId="urn:microsoft.com/office/officeart/2005/8/layout/vList3"/>
    <dgm:cxn modelId="{82954C35-3CB8-FC42-82FB-BE18CD41A85F}" type="presParOf" srcId="{30102C12-4B33-1646-A429-30B2E880DE7E}" destId="{03B8C210-619A-9840-9A11-FF2F185248D3}" srcOrd="0" destOrd="0" presId="urn:microsoft.com/office/officeart/2005/8/layout/vList3"/>
    <dgm:cxn modelId="{11BE2B17-537D-6A40-8168-E7EAFEA70434}" type="presParOf" srcId="{30102C12-4B33-1646-A429-30B2E880DE7E}" destId="{0E7DF3FE-5F7F-AD49-AE92-D3F6B7D1646B}" srcOrd="1" destOrd="0" presId="urn:microsoft.com/office/officeart/2005/8/layout/vList3"/>
    <dgm:cxn modelId="{FE5AD6D3-0168-0748-8938-3B938A4CA4B4}" type="presParOf" srcId="{503D4A2D-2A16-D941-A66B-A6AA19F9F23A}" destId="{1E83D5B2-5FF4-7F44-988A-5B42AE216423}" srcOrd="3" destOrd="0" presId="urn:microsoft.com/office/officeart/2005/8/layout/vList3"/>
    <dgm:cxn modelId="{95FC16B7-E689-D64A-B4C0-E4960B70E2DF}" type="presParOf" srcId="{503D4A2D-2A16-D941-A66B-A6AA19F9F23A}" destId="{F3B4DDB6-904C-924A-A220-A70108F8F60F}" srcOrd="4" destOrd="0" presId="urn:microsoft.com/office/officeart/2005/8/layout/vList3"/>
    <dgm:cxn modelId="{4A11199A-BE37-0E4E-9838-4D66605C961E}" type="presParOf" srcId="{F3B4DDB6-904C-924A-A220-A70108F8F60F}" destId="{BA6E18CC-1523-D941-8956-F63E1358502A}" srcOrd="0" destOrd="0" presId="urn:microsoft.com/office/officeart/2005/8/layout/vList3"/>
    <dgm:cxn modelId="{71814485-C0D7-6C4C-9926-540434D43E2E}" type="presParOf" srcId="{F3B4DDB6-904C-924A-A220-A70108F8F60F}" destId="{45E46724-23B3-C542-A185-AA2CD43D14C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41C0D6-8925-41C9-AAB2-BFAAD1EC662B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E6C565A-1B0D-4F36-82DC-1437223AAB75}">
      <dgm:prSet custT="1"/>
      <dgm:spPr/>
      <dgm:t>
        <a:bodyPr/>
        <a:lstStyle/>
        <a:p>
          <a:r>
            <a:rPr lang="en-US" sz="3100" dirty="0"/>
            <a:t>Contents</a:t>
          </a:r>
        </a:p>
      </dgm:t>
    </dgm:pt>
    <dgm:pt modelId="{BBD04757-BD92-4497-B0F2-646AF544B7FE}" type="parTrans" cxnId="{1F3A8AFA-82F4-4A6A-9081-CBBE9BD6E8B6}">
      <dgm:prSet/>
      <dgm:spPr/>
      <dgm:t>
        <a:bodyPr/>
        <a:lstStyle/>
        <a:p>
          <a:endParaRPr lang="en-US"/>
        </a:p>
      </dgm:t>
    </dgm:pt>
    <dgm:pt modelId="{71594C4B-EF12-4892-BF34-48E561907C00}" type="sibTrans" cxnId="{1F3A8AFA-82F4-4A6A-9081-CBBE9BD6E8B6}">
      <dgm:prSet phldrT="1"/>
      <dgm:spPr/>
      <dgm:t>
        <a:bodyPr/>
        <a:lstStyle/>
        <a:p>
          <a:endParaRPr lang="en-US" dirty="0"/>
        </a:p>
      </dgm:t>
    </dgm:pt>
    <dgm:pt modelId="{C7A48353-885C-4BEC-9CBC-7486FC5D92FB}">
      <dgm:prSet custT="1"/>
      <dgm:spPr/>
      <dgm:t>
        <a:bodyPr/>
        <a:lstStyle/>
        <a:p>
          <a:r>
            <a:rPr lang="en-US" sz="1800" b="1" dirty="0"/>
            <a:t>To rebuild the collection by developing the electronic resources, open access resources &amp; digital collection</a:t>
          </a:r>
        </a:p>
      </dgm:t>
    </dgm:pt>
    <dgm:pt modelId="{147FB3FE-53D2-4673-B746-79A3CD7B0435}" type="parTrans" cxnId="{F8F65E8D-D5A4-401B-8E24-EAD8C7856C29}">
      <dgm:prSet/>
      <dgm:spPr/>
      <dgm:t>
        <a:bodyPr/>
        <a:lstStyle/>
        <a:p>
          <a:endParaRPr lang="en-US"/>
        </a:p>
      </dgm:t>
    </dgm:pt>
    <dgm:pt modelId="{1D3C8AEE-0DD6-495E-BDD8-5E693AE2927D}" type="sibTrans" cxnId="{F8F65E8D-D5A4-401B-8E24-EAD8C7856C29}">
      <dgm:prSet/>
      <dgm:spPr/>
      <dgm:t>
        <a:bodyPr/>
        <a:lstStyle/>
        <a:p>
          <a:endParaRPr lang="en-US"/>
        </a:p>
      </dgm:t>
    </dgm:pt>
    <dgm:pt modelId="{C9080401-111E-4918-9DE9-D9C2C1E5DFC9}">
      <dgm:prSet/>
      <dgm:spPr/>
      <dgm:t>
        <a:bodyPr/>
        <a:lstStyle/>
        <a:p>
          <a:r>
            <a:rPr lang="en-US" dirty="0"/>
            <a:t>Tools </a:t>
          </a:r>
        </a:p>
      </dgm:t>
    </dgm:pt>
    <dgm:pt modelId="{1D67127D-2C8E-46C8-9B9C-19648723A8C5}" type="parTrans" cxnId="{6F67619D-BE64-4667-8CB7-76ED03EEC446}">
      <dgm:prSet/>
      <dgm:spPr/>
      <dgm:t>
        <a:bodyPr/>
        <a:lstStyle/>
        <a:p>
          <a:endParaRPr lang="en-US"/>
        </a:p>
      </dgm:t>
    </dgm:pt>
    <dgm:pt modelId="{4FDCEC0D-8854-4FE9-94DC-604763EF16AE}" type="sibTrans" cxnId="{6F67619D-BE64-4667-8CB7-76ED03EEC446}">
      <dgm:prSet phldrT="2"/>
      <dgm:spPr/>
      <dgm:t>
        <a:bodyPr/>
        <a:lstStyle/>
        <a:p>
          <a:endParaRPr lang="en-US"/>
        </a:p>
      </dgm:t>
    </dgm:pt>
    <dgm:pt modelId="{D8E1CD34-2ABD-45EE-A52A-D0EFC9181693}">
      <dgm:prSet/>
      <dgm:spPr/>
      <dgm:t>
        <a:bodyPr/>
        <a:lstStyle/>
        <a:p>
          <a:r>
            <a:rPr lang="en-US" dirty="0"/>
            <a:t>Advanced infrastructure, equipment, and software, etc.</a:t>
          </a:r>
        </a:p>
      </dgm:t>
    </dgm:pt>
    <dgm:pt modelId="{F0B1025D-BB54-4A9E-AD5B-3434FBE38FA6}" type="parTrans" cxnId="{350BDDC8-291A-4222-B19F-DA827A7C0380}">
      <dgm:prSet/>
      <dgm:spPr/>
      <dgm:t>
        <a:bodyPr/>
        <a:lstStyle/>
        <a:p>
          <a:endParaRPr lang="en-US"/>
        </a:p>
      </dgm:t>
    </dgm:pt>
    <dgm:pt modelId="{03EADB20-0402-4C02-B21C-C4E4911989D9}" type="sibTrans" cxnId="{350BDDC8-291A-4222-B19F-DA827A7C0380}">
      <dgm:prSet/>
      <dgm:spPr/>
      <dgm:t>
        <a:bodyPr/>
        <a:lstStyle/>
        <a:p>
          <a:endParaRPr lang="en-US"/>
        </a:p>
      </dgm:t>
    </dgm:pt>
    <dgm:pt modelId="{E7487988-E0B1-40AA-896F-DD8AD77A521E}">
      <dgm:prSet/>
      <dgm:spPr/>
      <dgm:t>
        <a:bodyPr/>
        <a:lstStyle/>
        <a:p>
          <a:r>
            <a:rPr lang="en-US"/>
            <a:t>Spaces</a:t>
          </a:r>
        </a:p>
      </dgm:t>
    </dgm:pt>
    <dgm:pt modelId="{28B5DC52-7434-4EF3-A84E-224AF3FA9BEB}" type="parTrans" cxnId="{4CBD6840-3859-4D9F-91CA-F47F69969E74}">
      <dgm:prSet/>
      <dgm:spPr/>
      <dgm:t>
        <a:bodyPr/>
        <a:lstStyle/>
        <a:p>
          <a:endParaRPr lang="en-US"/>
        </a:p>
      </dgm:t>
    </dgm:pt>
    <dgm:pt modelId="{FF47F6C0-BF2A-4204-AC91-A79394BF0B06}" type="sibTrans" cxnId="{4CBD6840-3859-4D9F-91CA-F47F69969E74}">
      <dgm:prSet phldrT="3"/>
      <dgm:spPr/>
      <dgm:t>
        <a:bodyPr/>
        <a:lstStyle/>
        <a:p>
          <a:endParaRPr lang="en-US"/>
        </a:p>
      </dgm:t>
    </dgm:pt>
    <dgm:pt modelId="{311F0437-88D8-468C-9331-3D3C1CE4E167}">
      <dgm:prSet/>
      <dgm:spPr/>
      <dgm:t>
        <a:bodyPr/>
        <a:lstStyle/>
        <a:p>
          <a:r>
            <a:rPr lang="en-US" dirty="0"/>
            <a:t>Transform the library (exhibition area / multi-functional area)</a:t>
          </a:r>
        </a:p>
      </dgm:t>
    </dgm:pt>
    <dgm:pt modelId="{A4BBF7EC-08BC-4326-ACFB-B3AFEB387F6B}" type="parTrans" cxnId="{5F46D4EF-1C42-4ACE-A2A3-B5393ED27541}">
      <dgm:prSet/>
      <dgm:spPr/>
      <dgm:t>
        <a:bodyPr/>
        <a:lstStyle/>
        <a:p>
          <a:endParaRPr lang="en-US"/>
        </a:p>
      </dgm:t>
    </dgm:pt>
    <dgm:pt modelId="{8711882F-AE43-4B4B-BCF3-3BF914DAC390}" type="sibTrans" cxnId="{5F46D4EF-1C42-4ACE-A2A3-B5393ED27541}">
      <dgm:prSet/>
      <dgm:spPr/>
      <dgm:t>
        <a:bodyPr/>
        <a:lstStyle/>
        <a:p>
          <a:endParaRPr lang="en-US"/>
        </a:p>
      </dgm:t>
    </dgm:pt>
    <dgm:pt modelId="{C297BB23-C9BD-1A4F-8312-E70AA59DB39E}">
      <dgm:prSet custT="1"/>
      <dgm:spPr/>
      <dgm:t>
        <a:bodyPr/>
        <a:lstStyle/>
        <a:p>
          <a:r>
            <a:rPr lang="en-US" altLang="zh-TW" sz="1800" b="1" dirty="0"/>
            <a:t>1.Local and Global Libraries, 2. Publisher and content </a:t>
          </a:r>
          <a:r>
            <a:rPr lang="en-US" altLang="zh-TW" sz="1800" b="1" dirty="0" smtClean="0"/>
            <a:t>provider; </a:t>
          </a:r>
          <a:r>
            <a:rPr lang="en-US" altLang="zh-TW" sz="1800" b="1" dirty="0"/>
            <a:t>3. Open Access Sources (society and government)</a:t>
          </a:r>
          <a:endParaRPr lang="en-US" sz="1800" b="1" dirty="0"/>
        </a:p>
      </dgm:t>
    </dgm:pt>
    <dgm:pt modelId="{DE3F9BCA-BFF3-F047-847F-6D847E61F264}" type="parTrans" cxnId="{A74AC03E-B2DC-EE46-9232-1465DB62C9B0}">
      <dgm:prSet/>
      <dgm:spPr/>
      <dgm:t>
        <a:bodyPr/>
        <a:lstStyle/>
        <a:p>
          <a:endParaRPr lang="en-US"/>
        </a:p>
      </dgm:t>
    </dgm:pt>
    <dgm:pt modelId="{AD84D22D-E41B-7A40-A6D1-B61858BA2572}" type="sibTrans" cxnId="{A74AC03E-B2DC-EE46-9232-1465DB62C9B0}">
      <dgm:prSet/>
      <dgm:spPr/>
      <dgm:t>
        <a:bodyPr/>
        <a:lstStyle/>
        <a:p>
          <a:endParaRPr lang="en-US"/>
        </a:p>
      </dgm:t>
    </dgm:pt>
    <dgm:pt modelId="{25633024-2318-C940-B351-C14E7482024A}" type="pres">
      <dgm:prSet presAssocID="{2B41C0D6-8925-41C9-AAB2-BFAAD1EC66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289CA2-A2EF-A44C-9B91-BB1EC0E9307B}" type="pres">
      <dgm:prSet presAssocID="{E7487988-E0B1-40AA-896F-DD8AD77A521E}" presName="boxAndChildren" presStyleCnt="0"/>
      <dgm:spPr/>
    </dgm:pt>
    <dgm:pt modelId="{0327425B-9FB7-8849-B2A9-7B5523DC623A}" type="pres">
      <dgm:prSet presAssocID="{E7487988-E0B1-40AA-896F-DD8AD77A521E}" presName="parentTextBox" presStyleLbl="alignNode1" presStyleIdx="0" presStyleCnt="3"/>
      <dgm:spPr/>
      <dgm:t>
        <a:bodyPr/>
        <a:lstStyle/>
        <a:p>
          <a:endParaRPr lang="en-US"/>
        </a:p>
      </dgm:t>
    </dgm:pt>
    <dgm:pt modelId="{9ABB669F-09EF-B743-B380-FDB5635E3D83}" type="pres">
      <dgm:prSet presAssocID="{E7487988-E0B1-40AA-896F-DD8AD77A521E}" presName="descendantBox" presStyleLbl="bgAccFollowNode1" presStyleIdx="0" presStyleCnt="3"/>
      <dgm:spPr/>
      <dgm:t>
        <a:bodyPr/>
        <a:lstStyle/>
        <a:p>
          <a:endParaRPr lang="en-US"/>
        </a:p>
      </dgm:t>
    </dgm:pt>
    <dgm:pt modelId="{B5142AE9-0DD5-B249-A819-11B01A40260E}" type="pres">
      <dgm:prSet presAssocID="{4FDCEC0D-8854-4FE9-94DC-604763EF16AE}" presName="sp" presStyleCnt="0"/>
      <dgm:spPr/>
    </dgm:pt>
    <dgm:pt modelId="{57C77D96-763E-694C-BE66-AECC93EB6A0F}" type="pres">
      <dgm:prSet presAssocID="{C9080401-111E-4918-9DE9-D9C2C1E5DFC9}" presName="arrowAndChildren" presStyleCnt="0"/>
      <dgm:spPr/>
    </dgm:pt>
    <dgm:pt modelId="{9BF0B776-E534-8F40-A910-BB2CDA48E2E1}" type="pres">
      <dgm:prSet presAssocID="{C9080401-111E-4918-9DE9-D9C2C1E5DFC9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E9293DA3-FF1D-7248-AB59-9C463A6BF1EB}" type="pres">
      <dgm:prSet presAssocID="{C9080401-111E-4918-9DE9-D9C2C1E5DFC9}" presName="arrow" presStyleLbl="alignNode1" presStyleIdx="1" presStyleCnt="3"/>
      <dgm:spPr/>
      <dgm:t>
        <a:bodyPr/>
        <a:lstStyle/>
        <a:p>
          <a:endParaRPr lang="en-US"/>
        </a:p>
      </dgm:t>
    </dgm:pt>
    <dgm:pt modelId="{18B6C6C8-DBA5-0B44-94DB-B97D9E704CC7}" type="pres">
      <dgm:prSet presAssocID="{C9080401-111E-4918-9DE9-D9C2C1E5DFC9}" presName="descendantArrow" presStyleLbl="bgAccFollowNode1" presStyleIdx="1" presStyleCnt="3"/>
      <dgm:spPr/>
      <dgm:t>
        <a:bodyPr/>
        <a:lstStyle/>
        <a:p>
          <a:endParaRPr lang="en-US"/>
        </a:p>
      </dgm:t>
    </dgm:pt>
    <dgm:pt modelId="{63D83754-2656-DE4A-B692-0E0F0AB4740F}" type="pres">
      <dgm:prSet presAssocID="{71594C4B-EF12-4892-BF34-48E561907C00}" presName="sp" presStyleCnt="0"/>
      <dgm:spPr/>
    </dgm:pt>
    <dgm:pt modelId="{EBB1CDC2-4C78-5147-AF0F-D8AFC92DE56A}" type="pres">
      <dgm:prSet presAssocID="{FE6C565A-1B0D-4F36-82DC-1437223AAB75}" presName="arrowAndChildren" presStyleCnt="0"/>
      <dgm:spPr/>
    </dgm:pt>
    <dgm:pt modelId="{BC7EDF51-83C9-B645-B947-4A72FBE31A2E}" type="pres">
      <dgm:prSet presAssocID="{FE6C565A-1B0D-4F36-82DC-1437223AAB75}" presName="parentTextArrow" presStyleLbl="node1" presStyleIdx="0" presStyleCnt="0"/>
      <dgm:spPr/>
      <dgm:t>
        <a:bodyPr/>
        <a:lstStyle/>
        <a:p>
          <a:endParaRPr lang="en-US"/>
        </a:p>
      </dgm:t>
    </dgm:pt>
    <dgm:pt modelId="{7E839D2A-6872-4947-80B9-E46AFF048CAF}" type="pres">
      <dgm:prSet presAssocID="{FE6C565A-1B0D-4F36-82DC-1437223AAB75}" presName="arrow" presStyleLbl="alignNode1" presStyleIdx="2" presStyleCnt="3"/>
      <dgm:spPr/>
      <dgm:t>
        <a:bodyPr/>
        <a:lstStyle/>
        <a:p>
          <a:endParaRPr lang="en-US"/>
        </a:p>
      </dgm:t>
    </dgm:pt>
    <dgm:pt modelId="{84793608-608A-AD44-8045-2D4B8C1DFD63}" type="pres">
      <dgm:prSet presAssocID="{FE6C565A-1B0D-4F36-82DC-1437223AAB75}" presName="descendantArrow" presStyleLbl="bgAccFollowNode1" presStyleIdx="2" presStyleCnt="3"/>
      <dgm:spPr/>
      <dgm:t>
        <a:bodyPr/>
        <a:lstStyle/>
        <a:p>
          <a:endParaRPr lang="en-US"/>
        </a:p>
      </dgm:t>
    </dgm:pt>
  </dgm:ptLst>
  <dgm:cxnLst>
    <dgm:cxn modelId="{EB425F2C-5196-D941-B5AB-F84B859E0E40}" type="presOf" srcId="{C297BB23-C9BD-1A4F-8312-E70AA59DB39E}" destId="{84793608-608A-AD44-8045-2D4B8C1DFD63}" srcOrd="0" destOrd="1" presId="urn:microsoft.com/office/officeart/2016/7/layout/VerticalDownArrowProcess"/>
    <dgm:cxn modelId="{1F3A8AFA-82F4-4A6A-9081-CBBE9BD6E8B6}" srcId="{2B41C0D6-8925-41C9-AAB2-BFAAD1EC662B}" destId="{FE6C565A-1B0D-4F36-82DC-1437223AAB75}" srcOrd="0" destOrd="0" parTransId="{BBD04757-BD92-4497-B0F2-646AF544B7FE}" sibTransId="{71594C4B-EF12-4892-BF34-48E561907C00}"/>
    <dgm:cxn modelId="{6F67619D-BE64-4667-8CB7-76ED03EEC446}" srcId="{2B41C0D6-8925-41C9-AAB2-BFAAD1EC662B}" destId="{C9080401-111E-4918-9DE9-D9C2C1E5DFC9}" srcOrd="1" destOrd="0" parTransId="{1D67127D-2C8E-46C8-9B9C-19648723A8C5}" sibTransId="{4FDCEC0D-8854-4FE9-94DC-604763EF16AE}"/>
    <dgm:cxn modelId="{4CBD6840-3859-4D9F-91CA-F47F69969E74}" srcId="{2B41C0D6-8925-41C9-AAB2-BFAAD1EC662B}" destId="{E7487988-E0B1-40AA-896F-DD8AD77A521E}" srcOrd="2" destOrd="0" parTransId="{28B5DC52-7434-4EF3-A84E-224AF3FA9BEB}" sibTransId="{FF47F6C0-BF2A-4204-AC91-A79394BF0B06}"/>
    <dgm:cxn modelId="{F9CBA333-826D-E641-B05B-F526A0EAF2D8}" type="presOf" srcId="{2B41C0D6-8925-41C9-AAB2-BFAAD1EC662B}" destId="{25633024-2318-C940-B351-C14E7482024A}" srcOrd="0" destOrd="0" presId="urn:microsoft.com/office/officeart/2016/7/layout/VerticalDownArrowProcess"/>
    <dgm:cxn modelId="{14047656-CD0B-A542-B5A3-B6B84B4AE1FC}" type="presOf" srcId="{C7A48353-885C-4BEC-9CBC-7486FC5D92FB}" destId="{84793608-608A-AD44-8045-2D4B8C1DFD63}" srcOrd="0" destOrd="0" presId="urn:microsoft.com/office/officeart/2016/7/layout/VerticalDownArrowProcess"/>
    <dgm:cxn modelId="{0497CEC5-F83A-D74C-B038-8FD065F78B58}" type="presOf" srcId="{FE6C565A-1B0D-4F36-82DC-1437223AAB75}" destId="{7E839D2A-6872-4947-80B9-E46AFF048CAF}" srcOrd="1" destOrd="0" presId="urn:microsoft.com/office/officeart/2016/7/layout/VerticalDownArrowProcess"/>
    <dgm:cxn modelId="{A74AC03E-B2DC-EE46-9232-1465DB62C9B0}" srcId="{FE6C565A-1B0D-4F36-82DC-1437223AAB75}" destId="{C297BB23-C9BD-1A4F-8312-E70AA59DB39E}" srcOrd="1" destOrd="0" parTransId="{DE3F9BCA-BFF3-F047-847F-6D847E61F264}" sibTransId="{AD84D22D-E41B-7A40-A6D1-B61858BA2572}"/>
    <dgm:cxn modelId="{5BC485B5-A8DE-8E48-BBC3-FFEFE94A2D05}" type="presOf" srcId="{C9080401-111E-4918-9DE9-D9C2C1E5DFC9}" destId="{E9293DA3-FF1D-7248-AB59-9C463A6BF1EB}" srcOrd="1" destOrd="0" presId="urn:microsoft.com/office/officeart/2016/7/layout/VerticalDownArrowProcess"/>
    <dgm:cxn modelId="{3F705F59-A6B9-4F4C-B058-3B10FF03C956}" type="presOf" srcId="{311F0437-88D8-468C-9331-3D3C1CE4E167}" destId="{9ABB669F-09EF-B743-B380-FDB5635E3D83}" srcOrd="0" destOrd="0" presId="urn:microsoft.com/office/officeart/2016/7/layout/VerticalDownArrowProcess"/>
    <dgm:cxn modelId="{2C9C035F-2120-194F-8723-A84595F58914}" type="presOf" srcId="{FE6C565A-1B0D-4F36-82DC-1437223AAB75}" destId="{BC7EDF51-83C9-B645-B947-4A72FBE31A2E}" srcOrd="0" destOrd="0" presId="urn:microsoft.com/office/officeart/2016/7/layout/VerticalDownArrowProcess"/>
    <dgm:cxn modelId="{8E5EF443-FF3B-F440-A1D7-A6AEB2A9A7A4}" type="presOf" srcId="{D8E1CD34-2ABD-45EE-A52A-D0EFC9181693}" destId="{18B6C6C8-DBA5-0B44-94DB-B97D9E704CC7}" srcOrd="0" destOrd="0" presId="urn:microsoft.com/office/officeart/2016/7/layout/VerticalDownArrowProcess"/>
    <dgm:cxn modelId="{350BDDC8-291A-4222-B19F-DA827A7C0380}" srcId="{C9080401-111E-4918-9DE9-D9C2C1E5DFC9}" destId="{D8E1CD34-2ABD-45EE-A52A-D0EFC9181693}" srcOrd="0" destOrd="0" parTransId="{F0B1025D-BB54-4A9E-AD5B-3434FBE38FA6}" sibTransId="{03EADB20-0402-4C02-B21C-C4E4911989D9}"/>
    <dgm:cxn modelId="{5F46D4EF-1C42-4ACE-A2A3-B5393ED27541}" srcId="{E7487988-E0B1-40AA-896F-DD8AD77A521E}" destId="{311F0437-88D8-468C-9331-3D3C1CE4E167}" srcOrd="0" destOrd="0" parTransId="{A4BBF7EC-08BC-4326-ACFB-B3AFEB387F6B}" sibTransId="{8711882F-AE43-4B4B-BCF3-3BF914DAC390}"/>
    <dgm:cxn modelId="{8E28321C-8344-054F-A8B1-1E81C4158277}" type="presOf" srcId="{E7487988-E0B1-40AA-896F-DD8AD77A521E}" destId="{0327425B-9FB7-8849-B2A9-7B5523DC623A}" srcOrd="0" destOrd="0" presId="urn:microsoft.com/office/officeart/2016/7/layout/VerticalDownArrowProcess"/>
    <dgm:cxn modelId="{F8F65E8D-D5A4-401B-8E24-EAD8C7856C29}" srcId="{FE6C565A-1B0D-4F36-82DC-1437223AAB75}" destId="{C7A48353-885C-4BEC-9CBC-7486FC5D92FB}" srcOrd="0" destOrd="0" parTransId="{147FB3FE-53D2-4673-B746-79A3CD7B0435}" sibTransId="{1D3C8AEE-0DD6-495E-BDD8-5E693AE2927D}"/>
    <dgm:cxn modelId="{B7E4FBBD-043A-9440-A707-2DEE2117D5DA}" type="presOf" srcId="{C9080401-111E-4918-9DE9-D9C2C1E5DFC9}" destId="{9BF0B776-E534-8F40-A910-BB2CDA48E2E1}" srcOrd="0" destOrd="0" presId="urn:microsoft.com/office/officeart/2016/7/layout/VerticalDownArrowProcess"/>
    <dgm:cxn modelId="{9C168ECA-BAA3-8D4B-AFBD-21E32F56E19B}" type="presParOf" srcId="{25633024-2318-C940-B351-C14E7482024A}" destId="{21289CA2-A2EF-A44C-9B91-BB1EC0E9307B}" srcOrd="0" destOrd="0" presId="urn:microsoft.com/office/officeart/2016/7/layout/VerticalDownArrowProcess"/>
    <dgm:cxn modelId="{B77A6512-8BE2-8B4D-AAD4-51AE9D325109}" type="presParOf" srcId="{21289CA2-A2EF-A44C-9B91-BB1EC0E9307B}" destId="{0327425B-9FB7-8849-B2A9-7B5523DC623A}" srcOrd="0" destOrd="0" presId="urn:microsoft.com/office/officeart/2016/7/layout/VerticalDownArrowProcess"/>
    <dgm:cxn modelId="{8E7005C0-CA6E-6643-9518-FF2C6CECCCF5}" type="presParOf" srcId="{21289CA2-A2EF-A44C-9B91-BB1EC0E9307B}" destId="{9ABB669F-09EF-B743-B380-FDB5635E3D83}" srcOrd="1" destOrd="0" presId="urn:microsoft.com/office/officeart/2016/7/layout/VerticalDownArrowProcess"/>
    <dgm:cxn modelId="{CC31344B-72B5-DD48-8B3B-42029B36436D}" type="presParOf" srcId="{25633024-2318-C940-B351-C14E7482024A}" destId="{B5142AE9-0DD5-B249-A819-11B01A40260E}" srcOrd="1" destOrd="0" presId="urn:microsoft.com/office/officeart/2016/7/layout/VerticalDownArrowProcess"/>
    <dgm:cxn modelId="{9508C3A8-8B9A-1B4B-BAAE-1FB1895C769B}" type="presParOf" srcId="{25633024-2318-C940-B351-C14E7482024A}" destId="{57C77D96-763E-694C-BE66-AECC93EB6A0F}" srcOrd="2" destOrd="0" presId="urn:microsoft.com/office/officeart/2016/7/layout/VerticalDownArrowProcess"/>
    <dgm:cxn modelId="{A027F9FE-5C83-1B4D-BA60-16A4A81CC673}" type="presParOf" srcId="{57C77D96-763E-694C-BE66-AECC93EB6A0F}" destId="{9BF0B776-E534-8F40-A910-BB2CDA48E2E1}" srcOrd="0" destOrd="0" presId="urn:microsoft.com/office/officeart/2016/7/layout/VerticalDownArrowProcess"/>
    <dgm:cxn modelId="{8498ACF0-EC45-EB4A-AFB8-48910B554F59}" type="presParOf" srcId="{57C77D96-763E-694C-BE66-AECC93EB6A0F}" destId="{E9293DA3-FF1D-7248-AB59-9C463A6BF1EB}" srcOrd="1" destOrd="0" presId="urn:microsoft.com/office/officeart/2016/7/layout/VerticalDownArrowProcess"/>
    <dgm:cxn modelId="{3806A437-1427-DD40-915A-E327EA73B1EC}" type="presParOf" srcId="{57C77D96-763E-694C-BE66-AECC93EB6A0F}" destId="{18B6C6C8-DBA5-0B44-94DB-B97D9E704CC7}" srcOrd="2" destOrd="0" presId="urn:microsoft.com/office/officeart/2016/7/layout/VerticalDownArrowProcess"/>
    <dgm:cxn modelId="{E98E4E7F-A6E8-EA43-9EC2-AAD76A23953F}" type="presParOf" srcId="{25633024-2318-C940-B351-C14E7482024A}" destId="{63D83754-2656-DE4A-B692-0E0F0AB4740F}" srcOrd="3" destOrd="0" presId="urn:microsoft.com/office/officeart/2016/7/layout/VerticalDownArrowProcess"/>
    <dgm:cxn modelId="{D80AC69D-9112-694E-A2F4-FB7819BEDD8E}" type="presParOf" srcId="{25633024-2318-C940-B351-C14E7482024A}" destId="{EBB1CDC2-4C78-5147-AF0F-D8AFC92DE56A}" srcOrd="4" destOrd="0" presId="urn:microsoft.com/office/officeart/2016/7/layout/VerticalDownArrowProcess"/>
    <dgm:cxn modelId="{97DB0AD2-E65C-0640-94C6-DD17480473BC}" type="presParOf" srcId="{EBB1CDC2-4C78-5147-AF0F-D8AFC92DE56A}" destId="{BC7EDF51-83C9-B645-B947-4A72FBE31A2E}" srcOrd="0" destOrd="0" presId="urn:microsoft.com/office/officeart/2016/7/layout/VerticalDownArrowProcess"/>
    <dgm:cxn modelId="{5DEF6E76-3165-CB43-A910-56F2C0D82E99}" type="presParOf" srcId="{EBB1CDC2-4C78-5147-AF0F-D8AFC92DE56A}" destId="{7E839D2A-6872-4947-80B9-E46AFF048CAF}" srcOrd="1" destOrd="0" presId="urn:microsoft.com/office/officeart/2016/7/layout/VerticalDownArrowProcess"/>
    <dgm:cxn modelId="{98EAF1DD-7825-9441-9EF1-6986A7AD3118}" type="presParOf" srcId="{EBB1CDC2-4C78-5147-AF0F-D8AFC92DE56A}" destId="{84793608-608A-AD44-8045-2D4B8C1DFD63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8C4F52-B1C6-4C84-9828-3B355249785C}" type="doc">
      <dgm:prSet loTypeId="urn:microsoft.com/office/officeart/2005/8/layout/cycle3" loCatId="cycle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D12A7B-9514-44B5-85AA-3F25B84287C5}">
      <dgm:prSet custT="1"/>
      <dgm:spPr/>
      <dgm:t>
        <a:bodyPr/>
        <a:lstStyle/>
        <a:p>
          <a:r>
            <a:rPr lang="en-US" sz="2800" b="1" dirty="0"/>
            <a:t>Student Support </a:t>
          </a:r>
          <a:r>
            <a:rPr lang="en-US" sz="2800" b="1" dirty="0" smtClean="0"/>
            <a:t>Services</a:t>
          </a:r>
          <a:endParaRPr lang="en-US" sz="2800" b="1" dirty="0"/>
        </a:p>
      </dgm:t>
    </dgm:pt>
    <dgm:pt modelId="{8F8CEDDF-94F6-4AEA-A895-85F2A82E908E}" type="parTrans" cxnId="{4AF74706-A821-42AB-8FB1-D13283297B29}">
      <dgm:prSet/>
      <dgm:spPr/>
      <dgm:t>
        <a:bodyPr/>
        <a:lstStyle/>
        <a:p>
          <a:endParaRPr lang="en-US"/>
        </a:p>
      </dgm:t>
    </dgm:pt>
    <dgm:pt modelId="{C3C90EF1-5106-4EF3-A53C-CBE9C9E45652}" type="sibTrans" cxnId="{4AF74706-A821-42AB-8FB1-D13283297B29}">
      <dgm:prSet/>
      <dgm:spPr/>
      <dgm:t>
        <a:bodyPr/>
        <a:lstStyle/>
        <a:p>
          <a:endParaRPr lang="en-US"/>
        </a:p>
      </dgm:t>
    </dgm:pt>
    <dgm:pt modelId="{4B750FE5-82E7-40A6-A5DB-7A3A04E0B562}">
      <dgm:prSet custT="1"/>
      <dgm:spPr/>
      <dgm:t>
        <a:bodyPr/>
        <a:lstStyle/>
        <a:p>
          <a:r>
            <a:rPr lang="en-US" sz="2400" dirty="0"/>
            <a:t>Information Technology Services</a:t>
          </a:r>
        </a:p>
      </dgm:t>
    </dgm:pt>
    <dgm:pt modelId="{AA20837C-46F3-4CD1-A1F0-A2C9759218DA}" type="parTrans" cxnId="{282FAC2E-B3FA-44A3-A756-81FA0E2E7A1C}">
      <dgm:prSet/>
      <dgm:spPr/>
      <dgm:t>
        <a:bodyPr/>
        <a:lstStyle/>
        <a:p>
          <a:endParaRPr lang="en-US"/>
        </a:p>
      </dgm:t>
    </dgm:pt>
    <dgm:pt modelId="{86FE11F9-0918-4BBA-87F2-541FB2871DD2}" type="sibTrans" cxnId="{282FAC2E-B3FA-44A3-A756-81FA0E2E7A1C}">
      <dgm:prSet/>
      <dgm:spPr/>
      <dgm:t>
        <a:bodyPr/>
        <a:lstStyle/>
        <a:p>
          <a:endParaRPr lang="en-US"/>
        </a:p>
      </dgm:t>
    </dgm:pt>
    <dgm:pt modelId="{F226DF79-A73B-41EB-9249-C22E1F7B87A5}">
      <dgm:prSet custT="1"/>
      <dgm:spPr/>
      <dgm:t>
        <a:bodyPr/>
        <a:lstStyle/>
        <a:p>
          <a:r>
            <a:rPr lang="en-US" sz="2400" dirty="0"/>
            <a:t>Museum or the University Publisher</a:t>
          </a:r>
        </a:p>
      </dgm:t>
    </dgm:pt>
    <dgm:pt modelId="{AE35961C-3479-4915-B4DF-E569548AAE66}" type="parTrans" cxnId="{B2E185CE-1300-4F5D-ADE3-6A12FEF2520A}">
      <dgm:prSet/>
      <dgm:spPr/>
      <dgm:t>
        <a:bodyPr/>
        <a:lstStyle/>
        <a:p>
          <a:endParaRPr lang="en-US"/>
        </a:p>
      </dgm:t>
    </dgm:pt>
    <dgm:pt modelId="{2458D081-08BB-456B-81BB-E51F35CC3A25}" type="sibTrans" cxnId="{B2E185CE-1300-4F5D-ADE3-6A12FEF2520A}">
      <dgm:prSet/>
      <dgm:spPr/>
      <dgm:t>
        <a:bodyPr/>
        <a:lstStyle/>
        <a:p>
          <a:endParaRPr lang="en-US"/>
        </a:p>
      </dgm:t>
    </dgm:pt>
    <dgm:pt modelId="{4C7BD3F4-210F-3E41-B8D9-2580FBE4318C}" type="pres">
      <dgm:prSet presAssocID="{328C4F52-B1C6-4C84-9828-3B35524978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241423-7472-E645-BA33-C932D1166104}" type="pres">
      <dgm:prSet presAssocID="{328C4F52-B1C6-4C84-9828-3B355249785C}" presName="cycle" presStyleCnt="0"/>
      <dgm:spPr/>
    </dgm:pt>
    <dgm:pt modelId="{E2F484EE-D87F-5646-947A-0E83916672BB}" type="pres">
      <dgm:prSet presAssocID="{21D12A7B-9514-44B5-85AA-3F25B84287C5}" presName="nodeFirs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331DD1-661B-2D4C-AB48-849A8DA1EEB1}" type="pres">
      <dgm:prSet presAssocID="{C3C90EF1-5106-4EF3-A53C-CBE9C9E45652}" presName="sibTransFirstNode" presStyleLbl="bgShp" presStyleIdx="0" presStyleCnt="1"/>
      <dgm:spPr/>
      <dgm:t>
        <a:bodyPr/>
        <a:lstStyle/>
        <a:p>
          <a:endParaRPr lang="en-US"/>
        </a:p>
      </dgm:t>
    </dgm:pt>
    <dgm:pt modelId="{0A71D587-D69B-224D-A0C7-C563A7683DEA}" type="pres">
      <dgm:prSet presAssocID="{4B750FE5-82E7-40A6-A5DB-7A3A04E0B562}" presName="nodeFollowingNodes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6A3EA-0F8F-D04A-9BB5-555C6C35A941}" type="pres">
      <dgm:prSet presAssocID="{F226DF79-A73B-41EB-9249-C22E1F7B87A5}" presName="nodeFollowingNodes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2FAC2E-B3FA-44A3-A756-81FA0E2E7A1C}" srcId="{328C4F52-B1C6-4C84-9828-3B355249785C}" destId="{4B750FE5-82E7-40A6-A5DB-7A3A04E0B562}" srcOrd="1" destOrd="0" parTransId="{AA20837C-46F3-4CD1-A1F0-A2C9759218DA}" sibTransId="{86FE11F9-0918-4BBA-87F2-541FB2871DD2}"/>
    <dgm:cxn modelId="{6899CA7E-1939-7B46-95AF-902784B4249C}" type="presOf" srcId="{C3C90EF1-5106-4EF3-A53C-CBE9C9E45652}" destId="{A4331DD1-661B-2D4C-AB48-849A8DA1EEB1}" srcOrd="0" destOrd="0" presId="urn:microsoft.com/office/officeart/2005/8/layout/cycle3"/>
    <dgm:cxn modelId="{8067A055-005C-D044-B370-C4C3E3039413}" type="presOf" srcId="{F226DF79-A73B-41EB-9249-C22E1F7B87A5}" destId="{6CD6A3EA-0F8F-D04A-9BB5-555C6C35A941}" srcOrd="0" destOrd="0" presId="urn:microsoft.com/office/officeart/2005/8/layout/cycle3"/>
    <dgm:cxn modelId="{FDE37A31-E4DD-A940-A621-38406B9C8FFD}" type="presOf" srcId="{328C4F52-B1C6-4C84-9828-3B355249785C}" destId="{4C7BD3F4-210F-3E41-B8D9-2580FBE4318C}" srcOrd="0" destOrd="0" presId="urn:microsoft.com/office/officeart/2005/8/layout/cycle3"/>
    <dgm:cxn modelId="{FFB0A1AF-501C-764A-8525-F00C24F9BE2C}" type="presOf" srcId="{21D12A7B-9514-44B5-85AA-3F25B84287C5}" destId="{E2F484EE-D87F-5646-947A-0E83916672BB}" srcOrd="0" destOrd="0" presId="urn:microsoft.com/office/officeart/2005/8/layout/cycle3"/>
    <dgm:cxn modelId="{B2E185CE-1300-4F5D-ADE3-6A12FEF2520A}" srcId="{328C4F52-B1C6-4C84-9828-3B355249785C}" destId="{F226DF79-A73B-41EB-9249-C22E1F7B87A5}" srcOrd="2" destOrd="0" parTransId="{AE35961C-3479-4915-B4DF-E569548AAE66}" sibTransId="{2458D081-08BB-456B-81BB-E51F35CC3A25}"/>
    <dgm:cxn modelId="{D04C60DA-9E4F-0B4A-8936-2246A43E36EE}" type="presOf" srcId="{4B750FE5-82E7-40A6-A5DB-7A3A04E0B562}" destId="{0A71D587-D69B-224D-A0C7-C563A7683DEA}" srcOrd="0" destOrd="0" presId="urn:microsoft.com/office/officeart/2005/8/layout/cycle3"/>
    <dgm:cxn modelId="{4AF74706-A821-42AB-8FB1-D13283297B29}" srcId="{328C4F52-B1C6-4C84-9828-3B355249785C}" destId="{21D12A7B-9514-44B5-85AA-3F25B84287C5}" srcOrd="0" destOrd="0" parTransId="{8F8CEDDF-94F6-4AEA-A895-85F2A82E908E}" sibTransId="{C3C90EF1-5106-4EF3-A53C-CBE9C9E45652}"/>
    <dgm:cxn modelId="{6B62A0ED-6684-8044-809A-32AA6D39D0B9}" type="presParOf" srcId="{4C7BD3F4-210F-3E41-B8D9-2580FBE4318C}" destId="{E6241423-7472-E645-BA33-C932D1166104}" srcOrd="0" destOrd="0" presId="urn:microsoft.com/office/officeart/2005/8/layout/cycle3"/>
    <dgm:cxn modelId="{1A215961-4F7A-DD48-A01F-BFF319576B50}" type="presParOf" srcId="{E6241423-7472-E645-BA33-C932D1166104}" destId="{E2F484EE-D87F-5646-947A-0E83916672BB}" srcOrd="0" destOrd="0" presId="urn:microsoft.com/office/officeart/2005/8/layout/cycle3"/>
    <dgm:cxn modelId="{85414349-1BE4-274B-96E1-E674361592C1}" type="presParOf" srcId="{E6241423-7472-E645-BA33-C932D1166104}" destId="{A4331DD1-661B-2D4C-AB48-849A8DA1EEB1}" srcOrd="1" destOrd="0" presId="urn:microsoft.com/office/officeart/2005/8/layout/cycle3"/>
    <dgm:cxn modelId="{4190EDDF-1B00-8C46-A940-25C9933FF2B7}" type="presParOf" srcId="{E6241423-7472-E645-BA33-C932D1166104}" destId="{0A71D587-D69B-224D-A0C7-C563A7683DEA}" srcOrd="2" destOrd="0" presId="urn:microsoft.com/office/officeart/2005/8/layout/cycle3"/>
    <dgm:cxn modelId="{7B813905-5372-CF47-B910-CF8698FECA93}" type="presParOf" srcId="{E6241423-7472-E645-BA33-C932D1166104}" destId="{6CD6A3EA-0F8F-D04A-9BB5-555C6C35A941}" srcOrd="3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313DF-D4A5-284D-8245-332C2C4AB1AA}">
      <dsp:nvSpPr>
        <dsp:cNvPr id="0" name=""/>
        <dsp:cNvSpPr/>
      </dsp:nvSpPr>
      <dsp:spPr>
        <a:xfrm>
          <a:off x="0" y="680"/>
          <a:ext cx="6089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88F25E-1862-2B49-8035-3EBEDCEE8D37}">
      <dsp:nvSpPr>
        <dsp:cNvPr id="0" name=""/>
        <dsp:cNvSpPr/>
      </dsp:nvSpPr>
      <dsp:spPr>
        <a:xfrm>
          <a:off x="0" y="680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Ho Yuen Sze, Anna</a:t>
          </a:r>
        </a:p>
      </dsp:txBody>
      <dsp:txXfrm>
        <a:off x="0" y="680"/>
        <a:ext cx="6089650" cy="795823"/>
      </dsp:txXfrm>
    </dsp:sp>
    <dsp:sp modelId="{F0478CD2-CFF2-D04C-BBC3-63F27D32E691}">
      <dsp:nvSpPr>
        <dsp:cNvPr id="0" name=""/>
        <dsp:cNvSpPr/>
      </dsp:nvSpPr>
      <dsp:spPr>
        <a:xfrm>
          <a:off x="0" y="796503"/>
          <a:ext cx="60896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0DBC4C-6197-594F-A6A6-C743C346A3A9}">
      <dsp:nvSpPr>
        <dsp:cNvPr id="0" name=""/>
        <dsp:cNvSpPr/>
      </dsp:nvSpPr>
      <dsp:spPr>
        <a:xfrm>
          <a:off x="0" y="796503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Lo Ricky</a:t>
          </a:r>
        </a:p>
      </dsp:txBody>
      <dsp:txXfrm>
        <a:off x="0" y="796503"/>
        <a:ext cx="6089650" cy="795823"/>
      </dsp:txXfrm>
    </dsp:sp>
    <dsp:sp modelId="{ACBF539C-602E-134D-B0A4-66711CF3815E}">
      <dsp:nvSpPr>
        <dsp:cNvPr id="0" name=""/>
        <dsp:cNvSpPr/>
      </dsp:nvSpPr>
      <dsp:spPr>
        <a:xfrm>
          <a:off x="0" y="1592327"/>
          <a:ext cx="608965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38820-2C84-8D4A-8CF2-3EE539EBD3CC}">
      <dsp:nvSpPr>
        <dsp:cNvPr id="0" name=""/>
        <dsp:cNvSpPr/>
      </dsp:nvSpPr>
      <dsp:spPr>
        <a:xfrm>
          <a:off x="0" y="1592327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Pun Priscilla Nga Ian</a:t>
          </a:r>
        </a:p>
      </dsp:txBody>
      <dsp:txXfrm>
        <a:off x="0" y="1592327"/>
        <a:ext cx="6089650" cy="795823"/>
      </dsp:txXfrm>
    </dsp:sp>
    <dsp:sp modelId="{CC51ADEE-4177-9F46-9ECF-88C31757FBA0}">
      <dsp:nvSpPr>
        <dsp:cNvPr id="0" name=""/>
        <dsp:cNvSpPr/>
      </dsp:nvSpPr>
      <dsp:spPr>
        <a:xfrm>
          <a:off x="0" y="2388150"/>
          <a:ext cx="608965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5ADA6-E4B9-EA42-92BB-DADFA07224B9}">
      <dsp:nvSpPr>
        <dsp:cNvPr id="0" name=""/>
        <dsp:cNvSpPr/>
      </dsp:nvSpPr>
      <dsp:spPr>
        <a:xfrm>
          <a:off x="0" y="2388150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Tengku Mohd Suhaimi Raja Abdullah</a:t>
          </a:r>
        </a:p>
      </dsp:txBody>
      <dsp:txXfrm>
        <a:off x="0" y="2388150"/>
        <a:ext cx="6089650" cy="795823"/>
      </dsp:txXfrm>
    </dsp:sp>
    <dsp:sp modelId="{6E66296C-4731-2C42-8C98-95C803DED03D}">
      <dsp:nvSpPr>
        <dsp:cNvPr id="0" name=""/>
        <dsp:cNvSpPr/>
      </dsp:nvSpPr>
      <dsp:spPr>
        <a:xfrm>
          <a:off x="0" y="3183974"/>
          <a:ext cx="608965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A8C96-4E95-6A44-8F4A-21A2BEBAEE2F}">
      <dsp:nvSpPr>
        <dsp:cNvPr id="0" name=""/>
        <dsp:cNvSpPr/>
      </dsp:nvSpPr>
      <dsp:spPr>
        <a:xfrm>
          <a:off x="0" y="3183974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Tu Yi Chien</a:t>
          </a:r>
        </a:p>
      </dsp:txBody>
      <dsp:txXfrm>
        <a:off x="0" y="3183974"/>
        <a:ext cx="6089650" cy="795823"/>
      </dsp:txXfrm>
    </dsp:sp>
    <dsp:sp modelId="{B64FD71F-DA2C-5145-91E8-DADE8EAB5884}">
      <dsp:nvSpPr>
        <dsp:cNvPr id="0" name=""/>
        <dsp:cNvSpPr/>
      </dsp:nvSpPr>
      <dsp:spPr>
        <a:xfrm>
          <a:off x="0" y="3979797"/>
          <a:ext cx="608965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8C6E2-E586-A640-9CA1-B0325D340F08}">
      <dsp:nvSpPr>
        <dsp:cNvPr id="0" name=""/>
        <dsp:cNvSpPr/>
      </dsp:nvSpPr>
      <dsp:spPr>
        <a:xfrm>
          <a:off x="0" y="3979797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Yee Wai Man Jenny</a:t>
          </a:r>
        </a:p>
      </dsp:txBody>
      <dsp:txXfrm>
        <a:off x="0" y="3979797"/>
        <a:ext cx="6089650" cy="795823"/>
      </dsp:txXfrm>
    </dsp:sp>
    <dsp:sp modelId="{195C2E09-82A2-1945-AA65-867AB569DADA}">
      <dsp:nvSpPr>
        <dsp:cNvPr id="0" name=""/>
        <dsp:cNvSpPr/>
      </dsp:nvSpPr>
      <dsp:spPr>
        <a:xfrm>
          <a:off x="0" y="4775621"/>
          <a:ext cx="608965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90045-427D-B645-904E-AF665E6929B6}">
      <dsp:nvSpPr>
        <dsp:cNvPr id="0" name=""/>
        <dsp:cNvSpPr/>
      </dsp:nvSpPr>
      <dsp:spPr>
        <a:xfrm>
          <a:off x="0" y="4775621"/>
          <a:ext cx="6089650" cy="795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/>
            <a:t>Zhang Qiu</a:t>
          </a:r>
        </a:p>
      </dsp:txBody>
      <dsp:txXfrm>
        <a:off x="0" y="4775621"/>
        <a:ext cx="6089650" cy="795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E597A-74F6-6342-AE72-8E8D7301BEA6}">
      <dsp:nvSpPr>
        <dsp:cNvPr id="0" name=""/>
        <dsp:cNvSpPr/>
      </dsp:nvSpPr>
      <dsp:spPr>
        <a:xfrm rot="10800000">
          <a:off x="1374709" y="1459"/>
          <a:ext cx="4615971" cy="848158"/>
        </a:xfrm>
        <a:prstGeom prst="homePlate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01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Student Support Services</a:t>
          </a:r>
        </a:p>
      </dsp:txBody>
      <dsp:txXfrm rot="10800000">
        <a:off x="1586748" y="1459"/>
        <a:ext cx="4403932" cy="848158"/>
      </dsp:txXfrm>
    </dsp:sp>
    <dsp:sp modelId="{619BF891-85C6-614F-90E2-764D4C6AF0FF}">
      <dsp:nvSpPr>
        <dsp:cNvPr id="0" name=""/>
        <dsp:cNvSpPr/>
      </dsp:nvSpPr>
      <dsp:spPr>
        <a:xfrm>
          <a:off x="950629" y="1459"/>
          <a:ext cx="848158" cy="8481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DF3FE-5F7F-AD49-AE92-D3F6B7D1646B}">
      <dsp:nvSpPr>
        <dsp:cNvPr id="0" name=""/>
        <dsp:cNvSpPr/>
      </dsp:nvSpPr>
      <dsp:spPr>
        <a:xfrm rot="10800000">
          <a:off x="1374709" y="1102799"/>
          <a:ext cx="4615971" cy="848158"/>
        </a:xfrm>
        <a:prstGeom prst="homePlate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01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Information Technology Services</a:t>
          </a:r>
        </a:p>
      </dsp:txBody>
      <dsp:txXfrm rot="10800000">
        <a:off x="1586748" y="1102799"/>
        <a:ext cx="4403932" cy="848158"/>
      </dsp:txXfrm>
    </dsp:sp>
    <dsp:sp modelId="{03B8C210-619A-9840-9A11-FF2F185248D3}">
      <dsp:nvSpPr>
        <dsp:cNvPr id="0" name=""/>
        <dsp:cNvSpPr/>
      </dsp:nvSpPr>
      <dsp:spPr>
        <a:xfrm>
          <a:off x="950629" y="1102799"/>
          <a:ext cx="848158" cy="8481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E46724-23B3-C542-A185-AA2CD43D14CD}">
      <dsp:nvSpPr>
        <dsp:cNvPr id="0" name=""/>
        <dsp:cNvSpPr/>
      </dsp:nvSpPr>
      <dsp:spPr>
        <a:xfrm rot="10800000">
          <a:off x="1374709" y="2204139"/>
          <a:ext cx="4615971" cy="848158"/>
        </a:xfrm>
        <a:prstGeom prst="homePlate">
          <a:avLst/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014" tIns="87630" rIns="163576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Museum or the University Publisher</a:t>
          </a:r>
        </a:p>
      </dsp:txBody>
      <dsp:txXfrm rot="10800000">
        <a:off x="1586748" y="2204139"/>
        <a:ext cx="4403932" cy="848158"/>
      </dsp:txXfrm>
    </dsp:sp>
    <dsp:sp modelId="{BA6E18CC-1523-D941-8956-F63E1358502A}">
      <dsp:nvSpPr>
        <dsp:cNvPr id="0" name=""/>
        <dsp:cNvSpPr/>
      </dsp:nvSpPr>
      <dsp:spPr>
        <a:xfrm>
          <a:off x="950629" y="2204139"/>
          <a:ext cx="848158" cy="84815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7425B-9FB7-8849-B2A9-7B5523DC623A}">
      <dsp:nvSpPr>
        <dsp:cNvPr id="0" name=""/>
        <dsp:cNvSpPr/>
      </dsp:nvSpPr>
      <dsp:spPr>
        <a:xfrm>
          <a:off x="0" y="3275482"/>
          <a:ext cx="2628900" cy="10750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256032" rIns="186967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Spaces</a:t>
          </a:r>
        </a:p>
      </dsp:txBody>
      <dsp:txXfrm>
        <a:off x="0" y="3275482"/>
        <a:ext cx="2628900" cy="1075086"/>
      </dsp:txXfrm>
    </dsp:sp>
    <dsp:sp modelId="{9ABB669F-09EF-B743-B380-FDB5635E3D83}">
      <dsp:nvSpPr>
        <dsp:cNvPr id="0" name=""/>
        <dsp:cNvSpPr/>
      </dsp:nvSpPr>
      <dsp:spPr>
        <a:xfrm>
          <a:off x="2628900" y="3275482"/>
          <a:ext cx="7886700" cy="1075086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Transform the library (exhibition area / multi-functional area)</a:t>
          </a:r>
        </a:p>
      </dsp:txBody>
      <dsp:txXfrm>
        <a:off x="2628900" y="3275482"/>
        <a:ext cx="7886700" cy="1075086"/>
      </dsp:txXfrm>
    </dsp:sp>
    <dsp:sp modelId="{E9293DA3-FF1D-7248-AB59-9C463A6BF1EB}">
      <dsp:nvSpPr>
        <dsp:cNvPr id="0" name=""/>
        <dsp:cNvSpPr/>
      </dsp:nvSpPr>
      <dsp:spPr>
        <a:xfrm rot="10800000">
          <a:off x="0" y="1638125"/>
          <a:ext cx="2628900" cy="165348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256032" rIns="186967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Tools </a:t>
          </a:r>
        </a:p>
      </dsp:txBody>
      <dsp:txXfrm rot="-10800000">
        <a:off x="0" y="1638125"/>
        <a:ext cx="2628900" cy="1074763"/>
      </dsp:txXfrm>
    </dsp:sp>
    <dsp:sp modelId="{18B6C6C8-DBA5-0B44-94DB-B97D9E704CC7}">
      <dsp:nvSpPr>
        <dsp:cNvPr id="0" name=""/>
        <dsp:cNvSpPr/>
      </dsp:nvSpPr>
      <dsp:spPr>
        <a:xfrm>
          <a:off x="2628900" y="1638125"/>
          <a:ext cx="7886700" cy="107476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304800" rIns="159980" bIns="30480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Advanced infrastructure, equipment, and software, etc.</a:t>
          </a:r>
        </a:p>
      </dsp:txBody>
      <dsp:txXfrm>
        <a:off x="2628900" y="1638125"/>
        <a:ext cx="7886700" cy="1074763"/>
      </dsp:txXfrm>
    </dsp:sp>
    <dsp:sp modelId="{7E839D2A-6872-4947-80B9-E46AFF048CAF}">
      <dsp:nvSpPr>
        <dsp:cNvPr id="0" name=""/>
        <dsp:cNvSpPr/>
      </dsp:nvSpPr>
      <dsp:spPr>
        <a:xfrm rot="10800000">
          <a:off x="0" y="769"/>
          <a:ext cx="2628900" cy="165348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967" tIns="220472" rIns="186967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/>
            <a:t>Contents</a:t>
          </a:r>
        </a:p>
      </dsp:txBody>
      <dsp:txXfrm rot="-10800000">
        <a:off x="0" y="769"/>
        <a:ext cx="2628900" cy="1074763"/>
      </dsp:txXfrm>
    </dsp:sp>
    <dsp:sp modelId="{84793608-608A-AD44-8045-2D4B8C1DFD63}">
      <dsp:nvSpPr>
        <dsp:cNvPr id="0" name=""/>
        <dsp:cNvSpPr/>
      </dsp:nvSpPr>
      <dsp:spPr>
        <a:xfrm>
          <a:off x="2628900" y="769"/>
          <a:ext cx="7886700" cy="107476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980" tIns="228600" rIns="159980" bIns="22860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To rebuild the collection by developing the electronic resources, open access resources &amp; digital collection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/>
            <a:t>1.Local and Global Libraries, 2. Publisher and content </a:t>
          </a:r>
          <a:r>
            <a:rPr lang="en-US" altLang="zh-TW" sz="1800" b="1" kern="1200" dirty="0" smtClean="0"/>
            <a:t>provider; </a:t>
          </a:r>
          <a:r>
            <a:rPr lang="en-US" altLang="zh-TW" sz="1800" b="1" kern="1200" dirty="0"/>
            <a:t>3. Open Access Sources (society and government)</a:t>
          </a:r>
          <a:endParaRPr lang="en-US" sz="1800" b="1" kern="1200" dirty="0"/>
        </a:p>
      </dsp:txBody>
      <dsp:txXfrm>
        <a:off x="2628900" y="769"/>
        <a:ext cx="7886700" cy="10747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31DD1-661B-2D4C-AB48-849A8DA1EEB1}">
      <dsp:nvSpPr>
        <dsp:cNvPr id="0" name=""/>
        <dsp:cNvSpPr/>
      </dsp:nvSpPr>
      <dsp:spPr>
        <a:xfrm>
          <a:off x="3117759" y="-270867"/>
          <a:ext cx="4280081" cy="4280081"/>
        </a:xfrm>
        <a:prstGeom prst="circularArrow">
          <a:avLst>
            <a:gd name="adj1" fmla="val 5689"/>
            <a:gd name="adj2" fmla="val 340510"/>
            <a:gd name="adj3" fmla="val 12309006"/>
            <a:gd name="adj4" fmla="val 18350955"/>
            <a:gd name="adj5" fmla="val 5908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484EE-D87F-5646-947A-0E83916672BB}">
      <dsp:nvSpPr>
        <dsp:cNvPr id="0" name=""/>
        <dsp:cNvSpPr/>
      </dsp:nvSpPr>
      <dsp:spPr>
        <a:xfrm>
          <a:off x="3717428" y="642"/>
          <a:ext cx="3080742" cy="154037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/>
            <a:t>Student Support </a:t>
          </a:r>
          <a:r>
            <a:rPr lang="en-US" sz="2800" b="1" kern="1200" dirty="0" smtClean="0"/>
            <a:t>Services</a:t>
          </a:r>
          <a:endParaRPr lang="en-US" sz="2800" b="1" kern="1200" dirty="0"/>
        </a:p>
      </dsp:txBody>
      <dsp:txXfrm>
        <a:off x="3792623" y="75837"/>
        <a:ext cx="2930352" cy="1389981"/>
      </dsp:txXfrm>
    </dsp:sp>
    <dsp:sp modelId="{0A71D587-D69B-224D-A0C7-C563A7683DEA}">
      <dsp:nvSpPr>
        <dsp:cNvPr id="0" name=""/>
        <dsp:cNvSpPr/>
      </dsp:nvSpPr>
      <dsp:spPr>
        <a:xfrm>
          <a:off x="5339599" y="2810324"/>
          <a:ext cx="3080742" cy="1540371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Information Technology Services</a:t>
          </a:r>
        </a:p>
      </dsp:txBody>
      <dsp:txXfrm>
        <a:off x="5414794" y="2885519"/>
        <a:ext cx="2930352" cy="1389981"/>
      </dsp:txXfrm>
    </dsp:sp>
    <dsp:sp modelId="{6CD6A3EA-0F8F-D04A-9BB5-555C6C35A941}">
      <dsp:nvSpPr>
        <dsp:cNvPr id="0" name=""/>
        <dsp:cNvSpPr/>
      </dsp:nvSpPr>
      <dsp:spPr>
        <a:xfrm>
          <a:off x="2095258" y="2810324"/>
          <a:ext cx="3080742" cy="1540371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Museum or the University Publisher</a:t>
          </a:r>
        </a:p>
      </dsp:txBody>
      <dsp:txXfrm>
        <a:off x="2170453" y="2885519"/>
        <a:ext cx="2930352" cy="1389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9202B3D7-CF1C-954B-804C-65AC6DC4D4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B399979-2E59-7642-BAD1-5C940E1DD1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90068-B732-A048-8ACE-5BECB0ACC173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4596A8-CC64-F345-84DF-2D82B806C7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5011362-B386-5E4F-B3D5-388DF47669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3F7184-9172-3C4B-A91C-30A60CF55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52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1B94-955E-4B76-A9A8-610CD63336ED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21F77-968D-4148-8A9B-432E841F0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0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48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04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50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83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8437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75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8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7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94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1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29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86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28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4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21F77-968D-4148-8A9B-432E841F0C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4CCF9-5158-B943-869B-44818A8E5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9BF6D4-4678-9A49-A927-93A897D84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A797D8-CE7C-2941-9E30-5D4C0973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E57DCA-645E-3E48-8FC2-4CDC82DD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7404D3-15D7-034A-B18C-F185CB49D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65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EE02E5-3CD1-974F-93AE-26461EE6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27FD45-AB54-9A4F-88F3-4F7932CD5D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F199F7-43B9-6641-B807-0B1EFC0F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DFCA5-30CA-8E47-B48E-36736ADF6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1D9F83-1EC0-BB45-A025-74801CD1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039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622334-B7FB-2649-A9C9-03C4C711C6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664BC1-9439-A242-9160-E2C0EF761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BFB332B-EB2B-9A41-B506-62BC0F90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B68F0A-039F-A043-A975-47A95C521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73076A-002B-B846-8B9E-4FE42DDC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6811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7CE52D-A6A1-8941-A8E2-5E36774F8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008B0D-1737-6A4C-8C88-A38711A2F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2F88A8-DD71-584C-8CC7-86AED3962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008EF-1DB8-0D4E-8A8C-6BEDA0D0A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961120-1490-3E4B-9CB1-55E031CBB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011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FD0BB-59EF-2A48-A192-BFF516F10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A226C-9226-BC4B-ADF3-C68E231E0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D9609A-C893-8043-A366-C6E635C4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0E427B-B8AC-9C49-9756-637D9202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A32439-EACD-D949-9FF7-FE9A9FEC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261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8AFD9-F420-6742-8AB3-019F0C1B2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ED1566-5733-7844-ACFC-41A86B7FC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F05F8BC-DEA8-D545-A1EA-22E104B8F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593BA-E13A-7C49-8979-441D34972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F5713A-B225-2047-9E1A-7C20D5E9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0749D9-097A-EF4E-9994-B8539019B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41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9A2F5E-177A-CC46-BC61-06DEDF6F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C0B3B9-7E98-0443-A2BF-27A3D0B40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ACD7E7-F5AE-AB49-B5E9-45B8F54EB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4DA5300-0C8A-2F44-A4F8-415EBACF2F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847F2B2-E4D1-3947-8E40-16138B5D66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CD996D0-B2EC-794A-9080-649566E99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11AE317-E509-484E-9DDB-443BBCD0A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7F66CE7-5D5C-CD4E-B274-3D7C2E89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9995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1EF346-6F9F-FE43-9140-FDE7A53E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299CD24-6E4C-D245-8FC8-0F6B39676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5BFC0D5-1F2E-7B44-88E8-AC6685F2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6B12EF-75C8-CF4C-9897-AE5CF6697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483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C8EA29-BAB5-284E-8A90-3760E1018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8DF3D4-E892-4843-9F50-A6668A098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0D33E6-7731-D845-81BC-E1C74055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4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666A92-40FF-0540-85E0-BD0FFD16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A79BC-4848-E046-9500-4B431A38B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582955C-88CC-984C-8C31-B2259FFF1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E65C50-6D01-B840-8F5E-67FCB84D6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3514C7-BFE7-7544-B000-3B81C72E2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8D4489-1B2F-B647-8B5D-3F559562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1919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489174-06EF-8F4E-8473-496A25BF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724581-3509-9645-A9B7-AF9DDD482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207854-B392-7045-BBC0-8D52103D6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44ECB11-0659-B549-9422-80BDBC54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B1029C-2F24-6340-A7DD-1642399A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066D00-B6FE-DA4F-AC88-0B4F00BC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774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477BF3E-A76A-8646-9121-95FDB2184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684278-B178-2845-B04C-DE81D5332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8F5B0A-E2A5-3949-B026-93AD4C45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B89F0-2A9F-4319-8731-038A948B4880}" type="datetimeFigureOut">
              <a:rPr lang="zh-TW" altLang="en-US" smtClean="0"/>
              <a:t>2018/4/16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103D4F-DED9-934A-9429-5265E1907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4B4A11-F5E0-C142-9044-18BFFCB78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80EB1-7149-49E2-87B7-4704BBC4067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7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youtu.be/2htD8XGvUoU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tif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86">
            <a:extLst>
              <a:ext uri="{FF2B5EF4-FFF2-40B4-BE49-F238E27FC236}">
                <a16:creationId xmlns:a16="http://schemas.microsoft.com/office/drawing/2014/main" xmlns="" id="{1DB7C82F-AB7E-4F0C-B829-FA1B9C4151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FC4879-9643-C44E-BEFD-A98D4A075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80" r="1759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altLang="zh-TW" sz="4700"/>
              <a:t>Rebuild the Utopia University Library (UUL)</a:t>
            </a:r>
            <a:endParaRPr lang="zh-TW" altLang="en-US" sz="470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altLang="zh-TW" sz="1900"/>
              <a:t>Group Four</a:t>
            </a:r>
          </a:p>
          <a:p>
            <a:pPr algn="l"/>
            <a:r>
              <a:rPr lang="en-US" altLang="zh-TW" sz="1900"/>
              <a:t>The 16</a:t>
            </a:r>
            <a:r>
              <a:rPr lang="en-US" altLang="zh-TW" sz="1900" baseline="30000"/>
              <a:t>th</a:t>
            </a:r>
            <a:r>
              <a:rPr lang="en-US" altLang="zh-TW" sz="1900"/>
              <a:t> Annual Library Leadership Institute </a:t>
            </a:r>
          </a:p>
          <a:p>
            <a:pPr algn="l"/>
            <a:r>
              <a:rPr lang="en-US" altLang="zh-TW" sz="190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043752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5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27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045F446-18A0-8C4C-BEB1-0C8B40BA4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How to do it?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3667" y="2279018"/>
            <a:ext cx="5722021" cy="4329046"/>
          </a:xfrm>
        </p:spPr>
        <p:txBody>
          <a:bodyPr anchor="t">
            <a:normAutofit fontScale="92500" lnSpcReduction="10000"/>
          </a:bodyPr>
          <a:lstStyle/>
          <a:p>
            <a:r>
              <a:rPr lang="en-US" sz="2400"/>
              <a:t>Survey for students, faculty members and other involved parties</a:t>
            </a:r>
          </a:p>
          <a:p>
            <a:r>
              <a:rPr lang="en-US" sz="2400"/>
              <a:t>Participation and leadership in student-focused activities </a:t>
            </a:r>
          </a:p>
          <a:p>
            <a:r>
              <a:rPr lang="en-US" sz="2400"/>
              <a:t>Form a working group with the research and student parties to identify the needs of the stakeholders</a:t>
            </a:r>
          </a:p>
          <a:p>
            <a:r>
              <a:rPr lang="en-US" altLang="zh-TW" sz="2400"/>
              <a:t>Provide support for digital thinking and digital scholarship in library spaces (workshops, digital literacy)</a:t>
            </a:r>
          </a:p>
          <a:p>
            <a:r>
              <a:rPr lang="en-US" altLang="zh-TW" sz="2400"/>
              <a:t>Use online platforms to connect, respond and interact with stakeholders such as instant messaging and virtual reference services</a:t>
            </a:r>
          </a:p>
          <a:p>
            <a:endParaRPr lang="en-US" altLang="zh-TW" sz="1700"/>
          </a:p>
          <a:p>
            <a:endParaRPr lang="en-US" sz="170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307739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A72DCB-3A8A-EF43-9E8F-6245C17B0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439743"/>
            <a:ext cx="3835488" cy="204227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altLang="zh-TW"/>
              <a:t>Aims of the Survey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Collect </a:t>
            </a:r>
            <a:r>
              <a:rPr lang="en-US" altLang="zh-TW" sz="2400" dirty="0" smtClean="0"/>
              <a:t>ideas </a:t>
            </a:r>
            <a:r>
              <a:rPr lang="en-US" altLang="zh-TW" sz="2400" dirty="0"/>
              <a:t>from how to re-build the library; </a:t>
            </a:r>
          </a:p>
          <a:p>
            <a:r>
              <a:rPr lang="en-US" altLang="zh-TW" sz="2400" dirty="0"/>
              <a:t>Understand and </a:t>
            </a:r>
            <a:r>
              <a:rPr lang="en-US" altLang="zh-TW" sz="2400" dirty="0" smtClean="0"/>
              <a:t>analyze </a:t>
            </a:r>
            <a:r>
              <a:rPr lang="en-US" altLang="zh-TW" sz="2400" dirty="0"/>
              <a:t>usage </a:t>
            </a:r>
            <a:r>
              <a:rPr lang="en-US" altLang="zh-TW" sz="2400" dirty="0" smtClean="0"/>
              <a:t>patterns;</a:t>
            </a:r>
            <a:endParaRPr lang="en-US" altLang="zh-TW" sz="2400" dirty="0"/>
          </a:p>
          <a:p>
            <a:r>
              <a:rPr lang="en-US" altLang="zh-TW" sz="2400" dirty="0"/>
              <a:t>Fill </a:t>
            </a:r>
            <a:r>
              <a:rPr lang="en-US" altLang="zh-TW" sz="2400" dirty="0" smtClean="0"/>
              <a:t>the gaps </a:t>
            </a:r>
            <a:r>
              <a:rPr lang="en-US" altLang="zh-TW" sz="2400" dirty="0"/>
              <a:t>between the library and library </a:t>
            </a:r>
            <a:r>
              <a:rPr lang="en-US" altLang="zh-TW" sz="2400" dirty="0" smtClean="0"/>
              <a:t>users.</a:t>
            </a:r>
            <a:endParaRPr lang="en-US" altLang="zh-TW" sz="2400" dirty="0"/>
          </a:p>
          <a:p>
            <a:pPr marL="0" indent="0">
              <a:buNone/>
            </a:pP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463267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Aims </a:t>
            </a:r>
            <a:r>
              <a:rPr lang="en-US" altLang="zh-TW" dirty="0"/>
              <a:t>of participating students activities &amp; working groups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altLang="zh-TW" sz="2400" dirty="0" smtClean="0"/>
              <a:t>Let users </a:t>
            </a:r>
            <a:r>
              <a:rPr lang="en-US" altLang="zh-TW" sz="2400" dirty="0"/>
              <a:t>involve in re-building the </a:t>
            </a:r>
            <a:r>
              <a:rPr lang="en-US" altLang="zh-TW" sz="2400" dirty="0" smtClean="0"/>
              <a:t>library;</a:t>
            </a:r>
            <a:endParaRPr lang="en-US" altLang="zh-TW" sz="2400" dirty="0"/>
          </a:p>
          <a:p>
            <a:r>
              <a:rPr lang="en-US" altLang="zh-TW" sz="2400" dirty="0" smtClean="0"/>
              <a:t>Promote initiatives to increase library visibility;</a:t>
            </a:r>
          </a:p>
          <a:p>
            <a:r>
              <a:rPr lang="en-US" altLang="zh-TW" sz="2400" dirty="0" smtClean="0"/>
              <a:t>Keep track on the trend of learning and research activities;</a:t>
            </a:r>
          </a:p>
          <a:p>
            <a:r>
              <a:rPr lang="en-US" altLang="zh-TW" sz="2400" dirty="0"/>
              <a:t>Change the mindset of library staff, reach out faculty staff &amp; </a:t>
            </a:r>
            <a:r>
              <a:rPr lang="en-US" altLang="zh-TW" sz="2400" dirty="0" smtClean="0"/>
              <a:t>students.</a:t>
            </a:r>
            <a:endParaRPr lang="en-US" altLang="zh-TW" sz="2400" dirty="0"/>
          </a:p>
          <a:p>
            <a:endParaRPr lang="en-US" altLang="zh-TW" sz="2400" dirty="0" smtClean="0"/>
          </a:p>
          <a:p>
            <a:endParaRPr lang="zh-TW" altLang="en-US" sz="2400" dirty="0"/>
          </a:p>
        </p:txBody>
      </p:sp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65" y="1481864"/>
            <a:ext cx="2685696" cy="20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357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23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25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87CAAEC-B052-0949-8631-E9AFF09A25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80" r="35851" b="-2"/>
          <a:stretch/>
        </p:blipFill>
        <p:spPr>
          <a:xfrm>
            <a:off x="321733" y="377605"/>
            <a:ext cx="3835488" cy="416654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altLang="zh-TW"/>
              <a:t>Resource Implications - Manpower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53667" y="2279017"/>
            <a:ext cx="5431197" cy="3876455"/>
          </a:xfrm>
        </p:spPr>
        <p:txBody>
          <a:bodyPr anchor="t">
            <a:noAutofit/>
          </a:bodyPr>
          <a:lstStyle/>
          <a:p>
            <a:r>
              <a:rPr lang="en-US" altLang="zh-TW" sz="1900" dirty="0"/>
              <a:t>To prepare and conduct survey</a:t>
            </a:r>
          </a:p>
          <a:p>
            <a:r>
              <a:rPr lang="en-US" altLang="zh-TW" sz="1900" dirty="0"/>
              <a:t>To form a working group</a:t>
            </a:r>
          </a:p>
          <a:p>
            <a:r>
              <a:rPr lang="en-US" altLang="zh-TW" sz="1900" dirty="0"/>
              <a:t>Interlibrary loans and Document Delivery Services</a:t>
            </a:r>
          </a:p>
          <a:p>
            <a:r>
              <a:rPr lang="en-US" altLang="zh-TW" sz="1900" dirty="0"/>
              <a:t>To strengthen the information literacy and digital literacy for </a:t>
            </a:r>
            <a:r>
              <a:rPr lang="en-US" altLang="zh-TW" sz="1900" dirty="0" smtClean="0"/>
              <a:t>user</a:t>
            </a:r>
          </a:p>
          <a:p>
            <a:r>
              <a:rPr lang="en-US" altLang="zh-TW" sz="1900" dirty="0" smtClean="0"/>
              <a:t>To </a:t>
            </a:r>
            <a:r>
              <a:rPr lang="en-US" altLang="zh-TW" sz="1900" dirty="0"/>
              <a:t>develop the e-resources, open access collection</a:t>
            </a:r>
          </a:p>
          <a:p>
            <a:r>
              <a:rPr lang="en-US" altLang="zh-TW" sz="1900" dirty="0"/>
              <a:t>Exhibition /Workshop/Forum /Sharing/Seminar  (formal and informal)</a:t>
            </a:r>
          </a:p>
          <a:p>
            <a:r>
              <a:rPr lang="en-US" altLang="zh-TW" sz="1900" dirty="0"/>
              <a:t>Leadership training program (Staff and Students) </a:t>
            </a:r>
          </a:p>
          <a:p>
            <a:r>
              <a:rPr lang="en-US" altLang="zh-TW" sz="1900" dirty="0"/>
              <a:t>Enhance the virtual </a:t>
            </a:r>
            <a:r>
              <a:rPr lang="en-US" altLang="zh-TW" sz="1900" dirty="0" smtClean="0"/>
              <a:t>services </a:t>
            </a:r>
            <a:endParaRPr lang="en-US" altLang="zh-TW" sz="1900" dirty="0"/>
          </a:p>
        </p:txBody>
      </p:sp>
    </p:spTree>
    <p:extLst>
      <p:ext uri="{BB962C8B-B14F-4D97-AF65-F5344CB8AC3E}">
        <p14:creationId xmlns:p14="http://schemas.microsoft.com/office/powerpoint/2010/main" val="950330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5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17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C6DF9F-9A06-014A-BDC6-32A020186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280729"/>
            <a:ext cx="3835488" cy="23603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altLang="zh-TW"/>
              <a:t>Resource Implications - Budget Concerns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altLang="zh-TW" sz="2000" dirty="0" smtClean="0"/>
              <a:t>Provide tokens for conducting the survey / interview to attract the  active engagement of stakeholders</a:t>
            </a:r>
          </a:p>
          <a:p>
            <a:r>
              <a:rPr lang="en-US" altLang="zh-TW" sz="2000" dirty="0" smtClean="0"/>
              <a:t>Fees for materials delivery (ILL, DDS)</a:t>
            </a:r>
          </a:p>
          <a:p>
            <a:r>
              <a:rPr lang="en-US" altLang="zh-TW" sz="2000" dirty="0" smtClean="0"/>
              <a:t>Pay </a:t>
            </a:r>
            <a:r>
              <a:rPr lang="en-US" altLang="zh-TW" sz="2000" dirty="0"/>
              <a:t>per view from content providers</a:t>
            </a:r>
          </a:p>
          <a:p>
            <a:r>
              <a:rPr lang="en-US" altLang="zh-TW" sz="2000" dirty="0"/>
              <a:t>EBooks with unlimited users </a:t>
            </a:r>
          </a:p>
          <a:p>
            <a:r>
              <a:rPr lang="en-US" altLang="zh-TW" sz="2000" dirty="0"/>
              <a:t>Demand Driven Acquisition (DDA)</a:t>
            </a:r>
          </a:p>
          <a:p>
            <a:r>
              <a:rPr lang="en-US" altLang="zh-TW" sz="2000" dirty="0"/>
              <a:t>Speaker remuneration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113021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15">
            <a:extLst>
              <a:ext uri="{FF2B5EF4-FFF2-40B4-BE49-F238E27FC236}">
                <a16:creationId xmlns:a16="http://schemas.microsoft.com/office/drawing/2014/main" xmlns="" id="{4F74D28C-3268-4E35-8EE1-D92CB4A85A7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EB6B7E-EB6E-3545-AF7E-C8CAED553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8" r="18799" b="2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US" dirty="0"/>
              <a:t>Indicators to Measure the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Quantitative</a:t>
            </a:r>
          </a:p>
          <a:p>
            <a:endParaRPr lang="en-US" sz="1800" dirty="0"/>
          </a:p>
          <a:p>
            <a:r>
              <a:rPr lang="en-US" sz="2400" dirty="0"/>
              <a:t>Statistics (usage of ILL / DDS, electronic resources, virtual services)</a:t>
            </a:r>
          </a:p>
          <a:p>
            <a:r>
              <a:rPr lang="en-US" sz="2400" dirty="0" err="1"/>
              <a:t>Turnaway</a:t>
            </a:r>
            <a:r>
              <a:rPr lang="en-US" sz="2400" dirty="0"/>
              <a:t> statistics</a:t>
            </a:r>
          </a:p>
          <a:p>
            <a:r>
              <a:rPr lang="en-US" sz="2400" dirty="0"/>
              <a:t>Attendance of library events (workshops…)</a:t>
            </a:r>
          </a:p>
        </p:txBody>
      </p:sp>
    </p:spTree>
    <p:extLst>
      <p:ext uri="{BB962C8B-B14F-4D97-AF65-F5344CB8AC3E}">
        <p14:creationId xmlns:p14="http://schemas.microsoft.com/office/powerpoint/2010/main" val="1676725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0D60ECE-8986-45DC-B7FE-EC7699B46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6964194-5878-40D2-8EC0-DDC58387FA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0CD1FB-E76C-654D-80E0-03D09B08D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733" y="1382148"/>
            <a:ext cx="3835488" cy="2157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5AAF9-C5A5-A74D-AD71-546D23E1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Indicators to Measure the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7B1C26-0EF6-A949-89F2-F745C24AE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Qualitative</a:t>
            </a:r>
          </a:p>
          <a:p>
            <a:r>
              <a:rPr lang="en-US" sz="2400" dirty="0"/>
              <a:t>Rating for satisfaction (stakeholders)</a:t>
            </a:r>
          </a:p>
          <a:p>
            <a:r>
              <a:rPr lang="en-US" sz="2400" dirty="0"/>
              <a:t>Literacy evaluation for improvement </a:t>
            </a:r>
            <a:r>
              <a:rPr lang="en-US" sz="2400" dirty="0" smtClean="0"/>
              <a:t>analysis</a:t>
            </a:r>
          </a:p>
          <a:p>
            <a:r>
              <a:rPr lang="en-US" sz="2400" dirty="0" smtClean="0"/>
              <a:t>The gap between importance vs performance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5955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Engage Students in </a:t>
            </a:r>
            <a:r>
              <a:rPr lang="en-US" dirty="0"/>
              <a:t>L</a:t>
            </a:r>
            <a:r>
              <a:rPr lang="en-US" dirty="0" smtClean="0"/>
              <a:t>ibrary Event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https://youtu.be/2htD8XGvUoU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https://attachment.outlook.office.net/owa/jennyyee.lib@hkapa.edu/service.svc/s/GetFileAttachment?id=AAMkADEyYjZkNmRkLWJjNmYtNGEyOC05ZWI1LTNkOWVmYTlkOTBkNwBGAAAAAAB30FlwRxT%2BQbGH5bqL0ns1BwBrhz1Un%2FXAQ7dgfx8PV9XZAAAA1t2sAACPy6Q7zj4mQ7TzQQWQ0XcDAAAs%2Ff2SAAABEgAQABVcmlLZUYRDsMezMGrWyBY%3D&amp;X-OWA-CANARY=RPLPCYk61UCudRqA7g4YszDEeLZVo9UYMGIYt4ktaLJ_pxoR6aWdJdrgslT8XV-mMryFLxhE8ew.&amp;token=eyJ0eXAiOiJKV1QiLCJhbGciOiJSUzI1NiIsIng1dCI6IkJnRDU5blJpQnpmbk5BVGloOFJhZ1l5M3pyZyJ9.eyJ2ZXIiOiJFeGNoYW5nZS5DYWxsYmFjay5WMSIsImFwcGN0eHNlbmRlciI6Ik93YURvd25sb2FkQDdkODJhMTg4LWFjMWYtNGQyMy04MGNjLTk0NDZhNzFiZGY3ZSIsImFwcGN0eCI6IntcIm1zZXhjaHByb3RcIjpcIm93YVwiLFwicHJpbWFyeXNpZFwiOlwiUy0xLTUtMjEtOTY0NTkyNDE5LTMyNDI0Mjc4MjMtNTk5MDMwOTM0LTgwOTkzNDBcIixcInB1aWRcIjpcIjExNTM3NjU5MzIxMTc3NTI4NDJcIixcIm9pZFwiOlwiYzk5Y2I2ZWUtOTM3Zi00ZmJjLWJiOTUtMjFmYTBmYzhiOTM1XCIsXCJzY29wZVwiOlwiT3dhRG93bmxvYWRcIn0iLCJpc3MiOiIwMDAwMDAwMi0wMDAwLTBmZjEtY2UwMC0wMDAwMDAwMDAwMDBAN2Q4MmExODgtYWMxZi00ZDIzLTgwY2MtOTQ0NmE3MWJkZjdlIiwiYXVkIjoiMDAwMDAwMDItMDAwMC0wZmYxLWNlMDAtMDAwMDAwMDAwMDAwL2F0dGFjaG1lbnQub3V0bG9vay5vZmZpY2UubmV0QDdkODJhMTg4LWFjMWYtNGQyMy04MGNjLTk0NDZhNzFiZGY3ZSIsImV4cCI6MTUyMzg1NDcwMywibmJmIjoxNTIzODU0MTAzfQ.LeMY1_vytuWVVfaizf3oZh2BZt1V1WAPOYmhcm80pZKFCCyhllX4tnXJf_rOTfPKi7VzdK0mFJBPxlZzIB413shD6M101xJESYarsAKwBJCzGPItzOg1RQEXhA8Rs_QPjAqhabA7iytFZz5Nlqct0cuIxx4FLkn3vcHyxIMLgHKkBUA5iJn189tJZJlqTS87RnmpWem37kbaV_mpRP-E9LEL8cnNOvXQ6hCFolmzKtYMsiz4pW6ClwAGk4tPJiNWbTuUle61b_-M8jk6eju3ohdtNFzntdgdvRQN_8szF751dQ45Ym6HXzkSMlgLCFu8o_y0WDl8TtechVpW1cksQA&amp;owa=outlook.office365.com&amp;isImagePreview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2516505"/>
            <a:ext cx="7335184" cy="40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67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>
            <a:extLst>
              <a:ext uri="{FF2B5EF4-FFF2-40B4-BE49-F238E27FC236}">
                <a16:creationId xmlns:a16="http://schemas.microsoft.com/office/drawing/2014/main" xmlns="" id="{273BF50E-BFD0-184A-9BD7-EECEE7845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231" r="8159" b="-1"/>
          <a:stretch/>
        </p:blipFill>
        <p:spPr>
          <a:xfrm>
            <a:off x="5441240" y="643466"/>
            <a:ext cx="5452852" cy="5568739"/>
          </a:xfrm>
          <a:prstGeom prst="rect">
            <a:avLst/>
          </a:prstGeom>
        </p:spPr>
      </p:pic>
      <p:sp>
        <p:nvSpPr>
          <p:cNvPr id="20" name="Down Arrow 7">
            <a:extLst>
              <a:ext uri="{FF2B5EF4-FFF2-40B4-BE49-F238E27FC236}">
                <a16:creationId xmlns:a16="http://schemas.microsoft.com/office/drawing/2014/main" xmlns="" id="{D4771268-CB57-404A-9271-370EB28F60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4600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8E5BF2E-21FA-A944-9629-A39A64568B49}"/>
              </a:ext>
            </a:extLst>
          </p:cNvPr>
          <p:cNvSpPr txBox="1"/>
          <p:nvPr/>
        </p:nvSpPr>
        <p:spPr>
          <a:xfrm>
            <a:off x="3023616" y="22189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C24261-683C-B842-9F39-E7262A563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Prepared </a:t>
            </a:r>
            <a:r>
              <a:rPr lang="en-US" dirty="0">
                <a:solidFill>
                  <a:schemeClr val="bg1"/>
                </a:solidFill>
              </a:rPr>
              <a:t>by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D0308C9A-886F-43F8-8F55-61BCCAFD4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449661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7053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EEC1013E-D757-D347-AE86-8764DA3AD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b="2277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4CC8E6-B079-8940-9FF2-78CBFAE95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Group 4</a:t>
            </a:r>
          </a:p>
        </p:txBody>
      </p:sp>
    </p:spTree>
    <p:extLst>
      <p:ext uri="{BB962C8B-B14F-4D97-AF65-F5344CB8AC3E}">
        <p14:creationId xmlns:p14="http://schemas.microsoft.com/office/powerpoint/2010/main" val="93355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49">
            <a:extLst>
              <a:ext uri="{FF2B5EF4-FFF2-40B4-BE49-F238E27FC236}">
                <a16:creationId xmlns:a16="http://schemas.microsoft.com/office/drawing/2014/main" xmlns="" id="{EF9B8DF2-C3F5-49A2-94D2-F7B65A0F1F1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AB5382-8FE5-0F44-8DA7-3356B2B12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57" r="31698" b="-2"/>
          <a:stretch/>
        </p:blipFill>
        <p:spPr>
          <a:xfrm>
            <a:off x="6893317" y="760562"/>
            <a:ext cx="5298683" cy="6097438"/>
          </a:xfrm>
          <a:custGeom>
            <a:avLst/>
            <a:gdLst>
              <a:gd name="connsiteX0" fmla="*/ 3120528 w 5298683"/>
              <a:gd name="connsiteY0" fmla="*/ 0 h 6097438"/>
              <a:gd name="connsiteX1" fmla="*/ 5105473 w 5298683"/>
              <a:gd name="connsiteY1" fmla="*/ 712577 h 6097438"/>
              <a:gd name="connsiteX2" fmla="*/ 5298683 w 5298683"/>
              <a:gd name="connsiteY2" fmla="*/ 888178 h 6097438"/>
              <a:gd name="connsiteX3" fmla="*/ 5298683 w 5298683"/>
              <a:gd name="connsiteY3" fmla="*/ 5352876 h 6097438"/>
              <a:gd name="connsiteX4" fmla="*/ 5105473 w 5298683"/>
              <a:gd name="connsiteY4" fmla="*/ 5528477 h 6097438"/>
              <a:gd name="connsiteX5" fmla="*/ 4335177 w 5298683"/>
              <a:gd name="connsiteY5" fmla="*/ 5995828 h 6097438"/>
              <a:gd name="connsiteX6" fmla="*/ 4057556 w 5298683"/>
              <a:gd name="connsiteY6" fmla="*/ 6097438 h 6097438"/>
              <a:gd name="connsiteX7" fmla="*/ 2183499 w 5298683"/>
              <a:gd name="connsiteY7" fmla="*/ 6097438 h 6097438"/>
              <a:gd name="connsiteX8" fmla="*/ 1905878 w 5298683"/>
              <a:gd name="connsiteY8" fmla="*/ 5995828 h 6097438"/>
              <a:gd name="connsiteX9" fmla="*/ 0 w 5298683"/>
              <a:gd name="connsiteY9" fmla="*/ 3120527 h 6097438"/>
              <a:gd name="connsiteX10" fmla="*/ 3120528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E6FDC-3BB7-484E-8679-A5298B6C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en-US" dirty="0"/>
              <a:t>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D2A5919-769A-934B-95A9-5523AFEAC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en-US" altLang="zh-TW" sz="3200" dirty="0"/>
              <a:t>Rebuild the library without books and meet the teaching and learning, research and knowledge exchange needs of the University.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553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37582B-D5E8-E54C-A439-2C7C0C7F7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Achieve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A3E937-0407-6641-8038-DADE3FCDE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Collaborative with one of the following partner on campus to support teaching and learning, research and knowledge exchange.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DCDE6558-0F34-D148-AA8B-B2E0B4F77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406527"/>
              </p:ext>
            </p:extLst>
          </p:nvPr>
        </p:nvGraphicFramePr>
        <p:xfrm>
          <a:off x="-609600" y="2989157"/>
          <a:ext cx="6941311" cy="305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17206D-24C4-EE47-86EB-45CC33515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096" y="2816521"/>
            <a:ext cx="508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5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A852FC7-6E3B-DF4C-92D8-95B7D8455C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/>
          </a:blip>
          <a:srcRect l="10524" r="431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F6CC2B-0E6F-D449-93BA-50DC43E59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Overview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E910FD48-0319-4714-B7D0-E48E8D53D3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19699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0222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2">
            <a:extLst>
              <a:ext uri="{FF2B5EF4-FFF2-40B4-BE49-F238E27FC236}">
                <a16:creationId xmlns:a16="http://schemas.microsoft.com/office/drawing/2014/main" xmlns="" id="{C68F3774-69DB-4146-B738-C585DCDD53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55974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xmlns="" id="{4439A353-536B-B145-928D-8A4BF8984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Student Support Services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C881C44-D13F-364B-BE3D-7A5CB376E8E3}"/>
              </a:ext>
            </a:extLst>
          </p:cNvPr>
          <p:cNvSpPr/>
          <p:nvPr/>
        </p:nvSpPr>
        <p:spPr>
          <a:xfrm>
            <a:off x="4504944" y="1825625"/>
            <a:ext cx="3111339" cy="14739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25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FBB20D-9593-E748-A810-4BFC966C6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1" r="45680" b="-1"/>
          <a:stretch/>
        </p:blipFill>
        <p:spPr>
          <a:xfrm>
            <a:off x="20" y="10"/>
            <a:ext cx="4668233" cy="6857990"/>
          </a:xfrm>
          <a:prstGeom prst="rect">
            <a:avLst/>
          </a:prstGeom>
        </p:spPr>
      </p:pic>
      <p:sp>
        <p:nvSpPr>
          <p:cNvPr id="87" name="Freeform 28">
            <a:extLst>
              <a:ext uri="{FF2B5EF4-FFF2-40B4-BE49-F238E27FC236}">
                <a16:creationId xmlns:a16="http://schemas.microsoft.com/office/drawing/2014/main" xmlns="" id="{2B70B725-07B0-4EB9-A2D7-AE7B6CFFED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973338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Freeform 26">
            <a:extLst>
              <a:ext uri="{FF2B5EF4-FFF2-40B4-BE49-F238E27FC236}">
                <a16:creationId xmlns:a16="http://schemas.microsoft.com/office/drawing/2014/main" xmlns="" id="{5B2C47C6-EA4D-46C3-8760-73C0913529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382536-E25B-C940-99FE-CD9F7C83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altLang="zh-TW" dirty="0"/>
              <a:t>Rationale for Making the Suggestions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82D451-E6AD-194C-8C96-DC179977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eaching </a:t>
            </a:r>
            <a:r>
              <a:rPr lang="en-US" dirty="0"/>
              <a:t>and learning are now </a:t>
            </a:r>
            <a:r>
              <a:rPr lang="en-US" dirty="0" smtClean="0"/>
              <a:t>student-focused</a:t>
            </a:r>
            <a:endParaRPr lang="en-US" dirty="0"/>
          </a:p>
          <a:p>
            <a:r>
              <a:rPr lang="en-US" dirty="0" smtClean="0"/>
              <a:t>Students are the largest part of stakeholders in the community</a:t>
            </a:r>
            <a:endParaRPr lang="en-US" dirty="0"/>
          </a:p>
          <a:p>
            <a:r>
              <a:rPr lang="en-US" dirty="0" smtClean="0"/>
              <a:t>Basic technical support is already available within the campus, no need to duplicate resources</a:t>
            </a:r>
          </a:p>
          <a:p>
            <a:r>
              <a:rPr lang="en-US" dirty="0" smtClean="0"/>
              <a:t>Publishers support is not a priority in need at the initial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87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FBB20D-9593-E748-A810-4BFC966C6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1" r="45680" b="-1"/>
          <a:stretch/>
        </p:blipFill>
        <p:spPr>
          <a:xfrm>
            <a:off x="20" y="10"/>
            <a:ext cx="4668233" cy="6857990"/>
          </a:xfrm>
          <a:prstGeom prst="rect">
            <a:avLst/>
          </a:prstGeom>
        </p:spPr>
      </p:pic>
      <p:sp>
        <p:nvSpPr>
          <p:cNvPr id="87" name="Freeform 28">
            <a:extLst>
              <a:ext uri="{FF2B5EF4-FFF2-40B4-BE49-F238E27FC236}">
                <a16:creationId xmlns:a16="http://schemas.microsoft.com/office/drawing/2014/main" xmlns="" id="{2B70B725-07B0-4EB9-A2D7-AE7B6CFFED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973338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Freeform 26">
            <a:extLst>
              <a:ext uri="{FF2B5EF4-FFF2-40B4-BE49-F238E27FC236}">
                <a16:creationId xmlns:a16="http://schemas.microsoft.com/office/drawing/2014/main" xmlns="" id="{5B2C47C6-EA4D-46C3-8760-73C09135296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382536-E25B-C940-99FE-CD9F7C83A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164493" cy="1325563"/>
          </a:xfrm>
        </p:spPr>
        <p:txBody>
          <a:bodyPr>
            <a:normAutofit/>
          </a:bodyPr>
          <a:lstStyle/>
          <a:p>
            <a:r>
              <a:rPr lang="en-US" altLang="zh-TW" dirty="0" smtClean="0"/>
              <a:t>Directions: Transformation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82D451-E6AD-194C-8C96-DC179977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2022601"/>
            <a:ext cx="7161017" cy="4154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From </a:t>
            </a:r>
            <a:r>
              <a:rPr lang="en-US" dirty="0"/>
              <a:t>Traditional to New</a:t>
            </a:r>
          </a:p>
          <a:p>
            <a:r>
              <a:rPr lang="en-US" dirty="0"/>
              <a:t>Actively engage students in library planning, and decision-making;</a:t>
            </a:r>
          </a:p>
          <a:p>
            <a:pPr lvl="0"/>
            <a:r>
              <a:rPr lang="en-US" dirty="0"/>
              <a:t>Create </a:t>
            </a:r>
            <a:r>
              <a:rPr lang="en-US" dirty="0" smtClean="0"/>
              <a:t>all-rounded </a:t>
            </a:r>
            <a:r>
              <a:rPr lang="en-US" dirty="0" smtClean="0"/>
              <a:t>student </a:t>
            </a:r>
            <a:r>
              <a:rPr lang="en-US" dirty="0"/>
              <a:t>support services in collaboration with other </a:t>
            </a:r>
            <a:r>
              <a:rPr lang="en-US" dirty="0" smtClean="0"/>
              <a:t>parties concerned.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4985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592</Words>
  <Application>Microsoft Office PowerPoint</Application>
  <PresentationFormat>Widescreen</PresentationFormat>
  <Paragraphs>104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Calibri</vt:lpstr>
      <vt:lpstr>Calibri Light</vt:lpstr>
      <vt:lpstr>Office Theme</vt:lpstr>
      <vt:lpstr>Rebuild the Utopia University Library (UUL)</vt:lpstr>
      <vt:lpstr>Prepared by</vt:lpstr>
      <vt:lpstr>Group 4</vt:lpstr>
      <vt:lpstr>Proposal</vt:lpstr>
      <vt:lpstr>To Achieve</vt:lpstr>
      <vt:lpstr>Overview</vt:lpstr>
      <vt:lpstr>Student Support Services</vt:lpstr>
      <vt:lpstr>Rationale for Making the Suggestions </vt:lpstr>
      <vt:lpstr>Directions: Transformation</vt:lpstr>
      <vt:lpstr>How to do it? </vt:lpstr>
      <vt:lpstr>Aims of the Survey</vt:lpstr>
      <vt:lpstr>Aims of participating students activities &amp; working groups </vt:lpstr>
      <vt:lpstr>Resource Implications - Manpower</vt:lpstr>
      <vt:lpstr>Resource Implications - Budget Concerns</vt:lpstr>
      <vt:lpstr>Indicators to Measure the Success</vt:lpstr>
      <vt:lpstr>Indicators to Measure the Success</vt:lpstr>
      <vt:lpstr>Engage Students in Library Event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nbkw07e-gen</cp:lastModifiedBy>
  <cp:revision>104</cp:revision>
  <cp:lastPrinted>2018-04-15T18:03:49Z</cp:lastPrinted>
  <dcterms:created xsi:type="dcterms:W3CDTF">2018-04-14T08:45:16Z</dcterms:created>
  <dcterms:modified xsi:type="dcterms:W3CDTF">2018-04-16T06:23:30Z</dcterms:modified>
</cp:coreProperties>
</file>